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8" r:id="rId2"/>
    <p:sldId id="269" r:id="rId3"/>
    <p:sldId id="259" r:id="rId4"/>
    <p:sldId id="262" r:id="rId5"/>
    <p:sldId id="257" r:id="rId6"/>
    <p:sldId id="260" r:id="rId7"/>
    <p:sldId id="258" r:id="rId8"/>
    <p:sldId id="256" r:id="rId9"/>
    <p:sldId id="271" r:id="rId10"/>
    <p:sldId id="274" r:id="rId11"/>
    <p:sldId id="272" r:id="rId12"/>
    <p:sldId id="267" r:id="rId13"/>
    <p:sldId id="273" r:id="rId14"/>
    <p:sldId id="266" r:id="rId15"/>
    <p:sldId id="264" r:id="rId16"/>
    <p:sldId id="265"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17" autoAdjust="0"/>
    <p:restoredTop sz="94660"/>
  </p:normalViewPr>
  <p:slideViewPr>
    <p:cSldViewPr snapToGrid="0">
      <p:cViewPr varScale="1">
        <p:scale>
          <a:sx n="85" d="100"/>
          <a:sy n="85" d="100"/>
        </p:scale>
        <p:origin x="72" y="618"/>
      </p:cViewPr>
      <p:guideLst/>
    </p:cSldViewPr>
  </p:slideViewPr>
  <p:notesTextViewPr>
    <p:cViewPr>
      <p:scale>
        <a:sx n="1" d="1"/>
        <a:sy n="1" d="1"/>
      </p:scale>
      <p:origin x="0" y="0"/>
    </p:cViewPr>
  </p:notesTextViewPr>
  <p:sorterViewPr>
    <p:cViewPr>
      <p:scale>
        <a:sx n="100" d="100"/>
        <a:sy n="100" d="100"/>
      </p:scale>
      <p:origin x="0" y="-30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en2\ShuangPo\BlairWallis\HydraulicTests\a_All_Data\BW7_constant%20rate%20Pumping%20test\BW7%20pumping%20we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75744825348007"/>
          <c:y val="0.17579895796607514"/>
          <c:w val="0.72790585360484139"/>
          <c:h val="0.7792757994802888"/>
        </c:manualLayout>
      </c:layout>
      <c:scatterChart>
        <c:scatterStyle val="lineMarker"/>
        <c:varyColors val="0"/>
        <c:ser>
          <c:idx val="1"/>
          <c:order val="1"/>
          <c:tx>
            <c:v>manual measurement</c:v>
          </c:tx>
          <c:spPr>
            <a:ln w="25400" cap="rnd">
              <a:noFill/>
              <a:round/>
            </a:ln>
            <a:effectLst/>
          </c:spPr>
          <c:marker>
            <c:symbol val="circle"/>
            <c:size val="5"/>
            <c:spPr>
              <a:solidFill>
                <a:schemeClr val="accent2"/>
              </a:solidFill>
              <a:ln w="9525">
                <a:solidFill>
                  <a:schemeClr val="accent2"/>
                </a:solidFill>
              </a:ln>
              <a:effectLst/>
            </c:spPr>
          </c:marker>
          <c:xVal>
            <c:numRef>
              <c:f>'BW7 pumping well_Append_2017-09'!$J$10:$J$66</c:f>
              <c:numCache>
                <c:formatCode>m/d/yyyy\ h:mm</c:formatCode>
                <c:ptCount val="57"/>
                <c:pt idx="0">
                  <c:v>42969.543576388889</c:v>
                </c:pt>
                <c:pt idx="1">
                  <c:v>42969.544270833336</c:v>
                </c:pt>
                <c:pt idx="2">
                  <c:v>42969.544965277775</c:v>
                </c:pt>
                <c:pt idx="3">
                  <c:v>42969.545659722222</c:v>
                </c:pt>
                <c:pt idx="4">
                  <c:v>42969.546354166669</c:v>
                </c:pt>
                <c:pt idx="5">
                  <c:v>42969.547048611108</c:v>
                </c:pt>
                <c:pt idx="6">
                  <c:v>42969.547743055555</c:v>
                </c:pt>
                <c:pt idx="7">
                  <c:v>42969.548437500001</c:v>
                </c:pt>
                <c:pt idx="8">
                  <c:v>42969.549131944441</c:v>
                </c:pt>
                <c:pt idx="9">
                  <c:v>42969.549826388888</c:v>
                </c:pt>
                <c:pt idx="10">
                  <c:v>42969.550520833334</c:v>
                </c:pt>
                <c:pt idx="11">
                  <c:v>42969.551215277781</c:v>
                </c:pt>
                <c:pt idx="12">
                  <c:v>42969.55190972222</c:v>
                </c:pt>
                <c:pt idx="13">
                  <c:v>42969.552604166667</c:v>
                </c:pt>
                <c:pt idx="14">
                  <c:v>42969.553298611114</c:v>
                </c:pt>
                <c:pt idx="15">
                  <c:v>42969.5546875</c:v>
                </c:pt>
                <c:pt idx="16">
                  <c:v>42969.556076388886</c:v>
                </c:pt>
                <c:pt idx="17">
                  <c:v>42969.55746527778</c:v>
                </c:pt>
                <c:pt idx="18">
                  <c:v>42969.558854166666</c:v>
                </c:pt>
                <c:pt idx="19">
                  <c:v>42969.560243055559</c:v>
                </c:pt>
                <c:pt idx="20">
                  <c:v>42969.562326388892</c:v>
                </c:pt>
                <c:pt idx="21">
                  <c:v>42969.566493055558</c:v>
                </c:pt>
                <c:pt idx="22">
                  <c:v>42969.569965277777</c:v>
                </c:pt>
                <c:pt idx="23">
                  <c:v>42969.573437500003</c:v>
                </c:pt>
                <c:pt idx="24">
                  <c:v>42969.576909722222</c:v>
                </c:pt>
                <c:pt idx="25">
                  <c:v>42969.580381944441</c:v>
                </c:pt>
                <c:pt idx="26">
                  <c:v>42969.583854166667</c:v>
                </c:pt>
                <c:pt idx="27">
                  <c:v>42969.590798611112</c:v>
                </c:pt>
                <c:pt idx="28">
                  <c:v>42969.599826388891</c:v>
                </c:pt>
                <c:pt idx="29">
                  <c:v>42969.604687500003</c:v>
                </c:pt>
                <c:pt idx="30">
                  <c:v>42969.615104166667</c:v>
                </c:pt>
                <c:pt idx="31">
                  <c:v>42969.625520833331</c:v>
                </c:pt>
                <c:pt idx="32">
                  <c:v>42969.638020833336</c:v>
                </c:pt>
                <c:pt idx="33">
                  <c:v>42969.646354166667</c:v>
                </c:pt>
                <c:pt idx="34">
                  <c:v>42969.667187500003</c:v>
                </c:pt>
                <c:pt idx="35">
                  <c:v>42969.688020833331</c:v>
                </c:pt>
                <c:pt idx="36">
                  <c:v>42969.708854166667</c:v>
                </c:pt>
                <c:pt idx="37">
                  <c:v>42969.729687500003</c:v>
                </c:pt>
                <c:pt idx="38">
                  <c:v>42969.750520833331</c:v>
                </c:pt>
                <c:pt idx="39">
                  <c:v>42969.771354166667</c:v>
                </c:pt>
                <c:pt idx="40">
                  <c:v>42969.792187500003</c:v>
                </c:pt>
                <c:pt idx="41">
                  <c:v>42969.833854166667</c:v>
                </c:pt>
                <c:pt idx="42">
                  <c:v>42969.875520833331</c:v>
                </c:pt>
                <c:pt idx="43">
                  <c:v>42969.917187500003</c:v>
                </c:pt>
                <c:pt idx="44">
                  <c:v>42970.000520833331</c:v>
                </c:pt>
                <c:pt idx="45">
                  <c:v>42970.125520833331</c:v>
                </c:pt>
                <c:pt idx="46">
                  <c:v>42970.313020833331</c:v>
                </c:pt>
                <c:pt idx="47">
                  <c:v>42970.358159722222</c:v>
                </c:pt>
                <c:pt idx="48">
                  <c:v>42970.396354166667</c:v>
                </c:pt>
                <c:pt idx="49">
                  <c:v>42970.438020833331</c:v>
                </c:pt>
                <c:pt idx="50">
                  <c:v>42970.479687500003</c:v>
                </c:pt>
                <c:pt idx="51">
                  <c:v>42970.514409722222</c:v>
                </c:pt>
                <c:pt idx="52">
                  <c:v>42970.625520833331</c:v>
                </c:pt>
                <c:pt idx="53">
                  <c:v>42970.708854166667</c:v>
                </c:pt>
                <c:pt idx="54">
                  <c:v>42970.833854166667</c:v>
                </c:pt>
                <c:pt idx="55">
                  <c:v>42970.958854166667</c:v>
                </c:pt>
                <c:pt idx="56">
                  <c:v>42971.250520833331</c:v>
                </c:pt>
              </c:numCache>
            </c:numRef>
          </c:xVal>
          <c:yVal>
            <c:numRef>
              <c:f>'BW7 pumping well_Append_2017-09'!$K$10:$K$66</c:f>
              <c:numCache>
                <c:formatCode>General</c:formatCode>
                <c:ptCount val="57"/>
                <c:pt idx="0">
                  <c:v>14.458</c:v>
                </c:pt>
                <c:pt idx="1">
                  <c:v>15.109</c:v>
                </c:pt>
                <c:pt idx="2">
                  <c:v>15.587</c:v>
                </c:pt>
                <c:pt idx="3">
                  <c:v>16.132999999999999</c:v>
                </c:pt>
                <c:pt idx="4">
                  <c:v>16.364000000000001</c:v>
                </c:pt>
                <c:pt idx="5">
                  <c:v>16.574999999999999</c:v>
                </c:pt>
                <c:pt idx="6">
                  <c:v>16.771999999999998</c:v>
                </c:pt>
                <c:pt idx="7">
                  <c:v>16.933</c:v>
                </c:pt>
                <c:pt idx="8">
                  <c:v>17.062999999999999</c:v>
                </c:pt>
                <c:pt idx="9">
                  <c:v>17.161000000000001</c:v>
                </c:pt>
                <c:pt idx="10">
                  <c:v>17.234000000000002</c:v>
                </c:pt>
                <c:pt idx="11">
                  <c:v>17.297000000000001</c:v>
                </c:pt>
                <c:pt idx="12">
                  <c:v>17.350999999999999</c:v>
                </c:pt>
                <c:pt idx="13">
                  <c:v>17.396000000000001</c:v>
                </c:pt>
                <c:pt idx="14">
                  <c:v>17.437000000000001</c:v>
                </c:pt>
                <c:pt idx="15">
                  <c:v>17.495000000000001</c:v>
                </c:pt>
                <c:pt idx="16">
                  <c:v>17.539000000000001</c:v>
                </c:pt>
                <c:pt idx="17">
                  <c:v>17.547000000000001</c:v>
                </c:pt>
                <c:pt idx="18">
                  <c:v>17.55</c:v>
                </c:pt>
                <c:pt idx="19">
                  <c:v>17.536000000000001</c:v>
                </c:pt>
                <c:pt idx="20">
                  <c:v>17.538</c:v>
                </c:pt>
                <c:pt idx="21">
                  <c:v>17.585000000000001</c:v>
                </c:pt>
                <c:pt idx="22">
                  <c:v>17.629000000000001</c:v>
                </c:pt>
                <c:pt idx="23">
                  <c:v>17.661000000000001</c:v>
                </c:pt>
                <c:pt idx="24">
                  <c:v>17.734999999999999</c:v>
                </c:pt>
                <c:pt idx="25">
                  <c:v>17.748999999999999</c:v>
                </c:pt>
                <c:pt idx="26">
                  <c:v>17.75</c:v>
                </c:pt>
                <c:pt idx="27">
                  <c:v>17.812000000000001</c:v>
                </c:pt>
                <c:pt idx="28">
                  <c:v>17.853999999999999</c:v>
                </c:pt>
                <c:pt idx="29">
                  <c:v>17.861000000000001</c:v>
                </c:pt>
                <c:pt idx="30">
                  <c:v>17.919</c:v>
                </c:pt>
                <c:pt idx="31">
                  <c:v>17.841000000000001</c:v>
                </c:pt>
                <c:pt idx="32">
                  <c:v>17.596</c:v>
                </c:pt>
                <c:pt idx="33">
                  <c:v>17.684000000000001</c:v>
                </c:pt>
                <c:pt idx="34">
                  <c:v>17.736999999999998</c:v>
                </c:pt>
                <c:pt idx="35">
                  <c:v>19.085000000000001</c:v>
                </c:pt>
                <c:pt idx="36">
                  <c:v>25.934000000000001</c:v>
                </c:pt>
                <c:pt idx="37">
                  <c:v>25.986000000000001</c:v>
                </c:pt>
                <c:pt idx="38">
                  <c:v>23.693999999999999</c:v>
                </c:pt>
                <c:pt idx="39">
                  <c:v>23.515000000000001</c:v>
                </c:pt>
                <c:pt idx="40">
                  <c:v>22.878</c:v>
                </c:pt>
                <c:pt idx="41">
                  <c:v>22.385000000000002</c:v>
                </c:pt>
                <c:pt idx="42">
                  <c:v>23.164999999999999</c:v>
                </c:pt>
                <c:pt idx="43">
                  <c:v>23.655000000000001</c:v>
                </c:pt>
                <c:pt idx="44">
                  <c:v>23.207999999999998</c:v>
                </c:pt>
                <c:pt idx="45">
                  <c:v>25.568000000000001</c:v>
                </c:pt>
                <c:pt idx="46">
                  <c:v>25.459</c:v>
                </c:pt>
                <c:pt idx="47">
                  <c:v>25.518000000000001</c:v>
                </c:pt>
                <c:pt idx="48">
                  <c:v>25.667000000000002</c:v>
                </c:pt>
                <c:pt idx="49">
                  <c:v>25.792999999999999</c:v>
                </c:pt>
                <c:pt idx="50">
                  <c:v>25.827999999999999</c:v>
                </c:pt>
                <c:pt idx="51">
                  <c:v>25.992000000000001</c:v>
                </c:pt>
                <c:pt idx="52">
                  <c:v>26.218</c:v>
                </c:pt>
                <c:pt idx="53">
                  <c:v>25.777000000000001</c:v>
                </c:pt>
                <c:pt idx="54">
                  <c:v>24.965</c:v>
                </c:pt>
                <c:pt idx="55">
                  <c:v>25.655000000000001</c:v>
                </c:pt>
                <c:pt idx="56">
                  <c:v>25.454999999999998</c:v>
                </c:pt>
              </c:numCache>
            </c:numRef>
          </c:yVal>
          <c:smooth val="0"/>
          <c:extLst xmlns:c16r2="http://schemas.microsoft.com/office/drawing/2015/06/chart">
            <c:ext xmlns:c16="http://schemas.microsoft.com/office/drawing/2014/chart" uri="{C3380CC4-5D6E-409C-BE32-E72D297353CC}">
              <c16:uniqueId val="{00000000-9D9E-48D7-B61A-61BA2067AC3B}"/>
            </c:ext>
          </c:extLst>
        </c:ser>
        <c:dLbls>
          <c:showLegendKey val="0"/>
          <c:showVal val="0"/>
          <c:showCatName val="0"/>
          <c:showSerName val="0"/>
          <c:showPercent val="0"/>
          <c:showBubbleSize val="0"/>
        </c:dLbls>
        <c:axId val="263434280"/>
        <c:axId val="263434664"/>
      </c:scatterChart>
      <c:scatterChart>
        <c:scatterStyle val="smoothMarker"/>
        <c:varyColors val="0"/>
        <c:ser>
          <c:idx val="0"/>
          <c:order val="0"/>
          <c:tx>
            <c:v>transducer</c:v>
          </c:tx>
          <c:spPr>
            <a:ln w="19050" cap="rnd">
              <a:solidFill>
                <a:schemeClr val="accent1"/>
              </a:solidFill>
              <a:round/>
            </a:ln>
            <a:effectLst/>
          </c:spPr>
          <c:marker>
            <c:symbol val="none"/>
          </c:marker>
          <c:xVal>
            <c:numRef>
              <c:f>'BW7 pumping well_Append_2017-09'!$A$103:$A$3163</c:f>
              <c:numCache>
                <c:formatCode>m/d/yyyy\ h:mm</c:formatCode>
                <c:ptCount val="3061"/>
                <c:pt idx="0">
                  <c:v>42969.500520833331</c:v>
                </c:pt>
                <c:pt idx="1">
                  <c:v>42969.501215277778</c:v>
                </c:pt>
                <c:pt idx="2">
                  <c:v>42969.501909722225</c:v>
                </c:pt>
                <c:pt idx="3">
                  <c:v>42969.502604166664</c:v>
                </c:pt>
                <c:pt idx="4">
                  <c:v>42969.503298611111</c:v>
                </c:pt>
                <c:pt idx="5">
                  <c:v>42969.503993055558</c:v>
                </c:pt>
                <c:pt idx="6">
                  <c:v>42969.504687499997</c:v>
                </c:pt>
                <c:pt idx="7">
                  <c:v>42969.505381944444</c:v>
                </c:pt>
                <c:pt idx="8">
                  <c:v>42969.506076388891</c:v>
                </c:pt>
                <c:pt idx="9">
                  <c:v>42969.50677083333</c:v>
                </c:pt>
                <c:pt idx="10">
                  <c:v>42969.507465277777</c:v>
                </c:pt>
                <c:pt idx="11">
                  <c:v>42969.508159722223</c:v>
                </c:pt>
                <c:pt idx="12">
                  <c:v>42969.50885416667</c:v>
                </c:pt>
                <c:pt idx="13">
                  <c:v>42969.509548611109</c:v>
                </c:pt>
                <c:pt idx="14">
                  <c:v>42969.510243055556</c:v>
                </c:pt>
                <c:pt idx="15">
                  <c:v>42969.510937500003</c:v>
                </c:pt>
                <c:pt idx="16">
                  <c:v>42969.511631944442</c:v>
                </c:pt>
                <c:pt idx="17">
                  <c:v>42969.512326388889</c:v>
                </c:pt>
                <c:pt idx="18">
                  <c:v>42969.513020833336</c:v>
                </c:pt>
                <c:pt idx="19">
                  <c:v>42969.513715277775</c:v>
                </c:pt>
                <c:pt idx="20">
                  <c:v>42969.514409722222</c:v>
                </c:pt>
                <c:pt idx="21">
                  <c:v>42969.515104166669</c:v>
                </c:pt>
                <c:pt idx="22">
                  <c:v>42969.515798611108</c:v>
                </c:pt>
                <c:pt idx="23">
                  <c:v>42969.516493055555</c:v>
                </c:pt>
                <c:pt idx="24">
                  <c:v>42969.517187500001</c:v>
                </c:pt>
                <c:pt idx="25">
                  <c:v>42969.517881944441</c:v>
                </c:pt>
                <c:pt idx="26">
                  <c:v>42969.518576388888</c:v>
                </c:pt>
                <c:pt idx="27">
                  <c:v>42969.519270833334</c:v>
                </c:pt>
                <c:pt idx="28">
                  <c:v>42969.519965277781</c:v>
                </c:pt>
                <c:pt idx="29">
                  <c:v>42969.52065972222</c:v>
                </c:pt>
                <c:pt idx="30">
                  <c:v>42969.521354166667</c:v>
                </c:pt>
                <c:pt idx="31">
                  <c:v>42969.522048611114</c:v>
                </c:pt>
                <c:pt idx="32">
                  <c:v>42969.522743055553</c:v>
                </c:pt>
                <c:pt idx="33">
                  <c:v>42969.5234375</c:v>
                </c:pt>
                <c:pt idx="34">
                  <c:v>42969.524131944447</c:v>
                </c:pt>
                <c:pt idx="35">
                  <c:v>42969.524826388886</c:v>
                </c:pt>
                <c:pt idx="36">
                  <c:v>42969.525520833333</c:v>
                </c:pt>
                <c:pt idx="37">
                  <c:v>42969.52621527778</c:v>
                </c:pt>
                <c:pt idx="38">
                  <c:v>42969.526909722219</c:v>
                </c:pt>
                <c:pt idx="39">
                  <c:v>42969.527604166666</c:v>
                </c:pt>
                <c:pt idx="40">
                  <c:v>42969.528298611112</c:v>
                </c:pt>
                <c:pt idx="41">
                  <c:v>42969.528993055559</c:v>
                </c:pt>
                <c:pt idx="42">
                  <c:v>42969.529687499999</c:v>
                </c:pt>
                <c:pt idx="43">
                  <c:v>42969.530381944445</c:v>
                </c:pt>
                <c:pt idx="44">
                  <c:v>42969.531076388892</c:v>
                </c:pt>
                <c:pt idx="45">
                  <c:v>42969.531770833331</c:v>
                </c:pt>
                <c:pt idx="46">
                  <c:v>42969.532465277778</c:v>
                </c:pt>
                <c:pt idx="47">
                  <c:v>42969.533159722225</c:v>
                </c:pt>
                <c:pt idx="48">
                  <c:v>42969.533854166664</c:v>
                </c:pt>
                <c:pt idx="49">
                  <c:v>42969.534548611111</c:v>
                </c:pt>
                <c:pt idx="50">
                  <c:v>42969.535243055558</c:v>
                </c:pt>
                <c:pt idx="51">
                  <c:v>42969.535937499997</c:v>
                </c:pt>
                <c:pt idx="52">
                  <c:v>42969.536631944444</c:v>
                </c:pt>
                <c:pt idx="53">
                  <c:v>42969.537326388891</c:v>
                </c:pt>
                <c:pt idx="54">
                  <c:v>42969.53802083333</c:v>
                </c:pt>
                <c:pt idx="55">
                  <c:v>42969.538715277777</c:v>
                </c:pt>
                <c:pt idx="56">
                  <c:v>42969.539409722223</c:v>
                </c:pt>
                <c:pt idx="57">
                  <c:v>42969.54010416667</c:v>
                </c:pt>
                <c:pt idx="58">
                  <c:v>42969.540798611109</c:v>
                </c:pt>
                <c:pt idx="59">
                  <c:v>42969.541493055556</c:v>
                </c:pt>
                <c:pt idx="60">
                  <c:v>42969.542187500003</c:v>
                </c:pt>
                <c:pt idx="61">
                  <c:v>42969.542881944442</c:v>
                </c:pt>
                <c:pt idx="62">
                  <c:v>42969.543576388889</c:v>
                </c:pt>
                <c:pt idx="63">
                  <c:v>42969.544270833336</c:v>
                </c:pt>
                <c:pt idx="64">
                  <c:v>42969.544965277775</c:v>
                </c:pt>
                <c:pt idx="65">
                  <c:v>42969.545659722222</c:v>
                </c:pt>
                <c:pt idx="66">
                  <c:v>42969.546354166669</c:v>
                </c:pt>
                <c:pt idx="67">
                  <c:v>42969.547048611108</c:v>
                </c:pt>
                <c:pt idx="68">
                  <c:v>42969.547743055555</c:v>
                </c:pt>
                <c:pt idx="69">
                  <c:v>42969.548437500001</c:v>
                </c:pt>
                <c:pt idx="70">
                  <c:v>42969.549131944441</c:v>
                </c:pt>
                <c:pt idx="71">
                  <c:v>42969.549826388888</c:v>
                </c:pt>
                <c:pt idx="72">
                  <c:v>42969.550520833334</c:v>
                </c:pt>
                <c:pt idx="73">
                  <c:v>42969.551215277781</c:v>
                </c:pt>
                <c:pt idx="74">
                  <c:v>42969.55190972222</c:v>
                </c:pt>
                <c:pt idx="75">
                  <c:v>42969.552604166667</c:v>
                </c:pt>
                <c:pt idx="76">
                  <c:v>42969.553298611114</c:v>
                </c:pt>
                <c:pt idx="77">
                  <c:v>42969.553993055553</c:v>
                </c:pt>
                <c:pt idx="78">
                  <c:v>42969.5546875</c:v>
                </c:pt>
                <c:pt idx="79">
                  <c:v>42969.555381944447</c:v>
                </c:pt>
                <c:pt idx="80">
                  <c:v>42969.556076388886</c:v>
                </c:pt>
                <c:pt idx="81">
                  <c:v>42969.556770833333</c:v>
                </c:pt>
                <c:pt idx="82">
                  <c:v>42969.55746527778</c:v>
                </c:pt>
                <c:pt idx="83">
                  <c:v>42969.558159722219</c:v>
                </c:pt>
                <c:pt idx="84">
                  <c:v>42969.558854166666</c:v>
                </c:pt>
                <c:pt idx="85">
                  <c:v>42969.559548611112</c:v>
                </c:pt>
                <c:pt idx="86">
                  <c:v>42969.560243055559</c:v>
                </c:pt>
                <c:pt idx="87">
                  <c:v>42969.560937499999</c:v>
                </c:pt>
                <c:pt idx="88">
                  <c:v>42969.561631944445</c:v>
                </c:pt>
                <c:pt idx="89">
                  <c:v>42969.562326388892</c:v>
                </c:pt>
                <c:pt idx="90">
                  <c:v>42969.563020833331</c:v>
                </c:pt>
                <c:pt idx="91">
                  <c:v>42969.563715277778</c:v>
                </c:pt>
                <c:pt idx="92">
                  <c:v>42969.564409722225</c:v>
                </c:pt>
                <c:pt idx="93">
                  <c:v>42969.565104166664</c:v>
                </c:pt>
                <c:pt idx="94">
                  <c:v>42969.565798611111</c:v>
                </c:pt>
                <c:pt idx="95">
                  <c:v>42969.566493055558</c:v>
                </c:pt>
                <c:pt idx="96">
                  <c:v>42969.567187499997</c:v>
                </c:pt>
                <c:pt idx="97">
                  <c:v>42969.567881944444</c:v>
                </c:pt>
                <c:pt idx="98">
                  <c:v>42969.568576388891</c:v>
                </c:pt>
                <c:pt idx="99">
                  <c:v>42969.56927083333</c:v>
                </c:pt>
                <c:pt idx="100">
                  <c:v>42969.569965277777</c:v>
                </c:pt>
                <c:pt idx="101">
                  <c:v>42969.570659722223</c:v>
                </c:pt>
                <c:pt idx="102">
                  <c:v>42969.57135416667</c:v>
                </c:pt>
                <c:pt idx="103">
                  <c:v>42969.572048611109</c:v>
                </c:pt>
                <c:pt idx="104">
                  <c:v>42969.572743055556</c:v>
                </c:pt>
                <c:pt idx="105">
                  <c:v>42969.573437500003</c:v>
                </c:pt>
                <c:pt idx="106">
                  <c:v>42969.574131944442</c:v>
                </c:pt>
                <c:pt idx="107">
                  <c:v>42969.574826388889</c:v>
                </c:pt>
                <c:pt idx="108">
                  <c:v>42969.575520833336</c:v>
                </c:pt>
                <c:pt idx="109">
                  <c:v>42969.576215277775</c:v>
                </c:pt>
                <c:pt idx="110">
                  <c:v>42969.576909722222</c:v>
                </c:pt>
                <c:pt idx="111">
                  <c:v>42969.577604166669</c:v>
                </c:pt>
                <c:pt idx="112">
                  <c:v>42969.578298611108</c:v>
                </c:pt>
                <c:pt idx="113">
                  <c:v>42969.578993055555</c:v>
                </c:pt>
                <c:pt idx="114">
                  <c:v>42969.579687500001</c:v>
                </c:pt>
                <c:pt idx="115">
                  <c:v>42969.580381944441</c:v>
                </c:pt>
                <c:pt idx="116">
                  <c:v>42969.581076388888</c:v>
                </c:pt>
                <c:pt idx="117">
                  <c:v>42969.581770833334</c:v>
                </c:pt>
                <c:pt idx="118">
                  <c:v>42969.582465277781</c:v>
                </c:pt>
                <c:pt idx="119">
                  <c:v>42969.58315972222</c:v>
                </c:pt>
                <c:pt idx="120">
                  <c:v>42969.583854166667</c:v>
                </c:pt>
                <c:pt idx="121">
                  <c:v>42969.584548611114</c:v>
                </c:pt>
                <c:pt idx="122">
                  <c:v>42969.585243055553</c:v>
                </c:pt>
                <c:pt idx="123">
                  <c:v>42969.5859375</c:v>
                </c:pt>
                <c:pt idx="124">
                  <c:v>42969.586631944447</c:v>
                </c:pt>
                <c:pt idx="125">
                  <c:v>42969.587326388886</c:v>
                </c:pt>
                <c:pt idx="126">
                  <c:v>42969.588020833333</c:v>
                </c:pt>
                <c:pt idx="127">
                  <c:v>42969.58871527778</c:v>
                </c:pt>
                <c:pt idx="128">
                  <c:v>42969.589409722219</c:v>
                </c:pt>
                <c:pt idx="129">
                  <c:v>42969.590104166666</c:v>
                </c:pt>
                <c:pt idx="130">
                  <c:v>42969.590798611112</c:v>
                </c:pt>
                <c:pt idx="131">
                  <c:v>42969.591493055559</c:v>
                </c:pt>
                <c:pt idx="132">
                  <c:v>42969.592187499999</c:v>
                </c:pt>
                <c:pt idx="133">
                  <c:v>42969.592881944445</c:v>
                </c:pt>
                <c:pt idx="134">
                  <c:v>42969.593576388892</c:v>
                </c:pt>
                <c:pt idx="135">
                  <c:v>42969.594270833331</c:v>
                </c:pt>
                <c:pt idx="136">
                  <c:v>42969.594965277778</c:v>
                </c:pt>
                <c:pt idx="137">
                  <c:v>42969.595659722225</c:v>
                </c:pt>
                <c:pt idx="138">
                  <c:v>42969.596354166664</c:v>
                </c:pt>
                <c:pt idx="139">
                  <c:v>42969.597048611111</c:v>
                </c:pt>
                <c:pt idx="140">
                  <c:v>42969.597743055558</c:v>
                </c:pt>
                <c:pt idx="141">
                  <c:v>42969.598437499997</c:v>
                </c:pt>
                <c:pt idx="142">
                  <c:v>42969.599131944444</c:v>
                </c:pt>
                <c:pt idx="143">
                  <c:v>42969.599826388891</c:v>
                </c:pt>
                <c:pt idx="144">
                  <c:v>42969.60052083333</c:v>
                </c:pt>
                <c:pt idx="145">
                  <c:v>42969.601215277777</c:v>
                </c:pt>
                <c:pt idx="146">
                  <c:v>42969.601909722223</c:v>
                </c:pt>
                <c:pt idx="147">
                  <c:v>42969.60260416667</c:v>
                </c:pt>
                <c:pt idx="148">
                  <c:v>42969.603298611109</c:v>
                </c:pt>
                <c:pt idx="149">
                  <c:v>42969.603993055556</c:v>
                </c:pt>
                <c:pt idx="150">
                  <c:v>42969.604687500003</c:v>
                </c:pt>
                <c:pt idx="151">
                  <c:v>42969.605381944442</c:v>
                </c:pt>
                <c:pt idx="152">
                  <c:v>42969.606076388889</c:v>
                </c:pt>
                <c:pt idx="153">
                  <c:v>42969.606770833336</c:v>
                </c:pt>
                <c:pt idx="154">
                  <c:v>42969.607465277775</c:v>
                </c:pt>
                <c:pt idx="155">
                  <c:v>42969.608159722222</c:v>
                </c:pt>
                <c:pt idx="156">
                  <c:v>42969.608854166669</c:v>
                </c:pt>
                <c:pt idx="157">
                  <c:v>42969.609548611108</c:v>
                </c:pt>
                <c:pt idx="158">
                  <c:v>42969.610243055555</c:v>
                </c:pt>
                <c:pt idx="159">
                  <c:v>42969.610937500001</c:v>
                </c:pt>
                <c:pt idx="160">
                  <c:v>42969.611631944441</c:v>
                </c:pt>
                <c:pt idx="161">
                  <c:v>42969.612326388888</c:v>
                </c:pt>
                <c:pt idx="162">
                  <c:v>42969.613020833334</c:v>
                </c:pt>
                <c:pt idx="163">
                  <c:v>42969.613715277781</c:v>
                </c:pt>
                <c:pt idx="164">
                  <c:v>42969.61440972222</c:v>
                </c:pt>
                <c:pt idx="165">
                  <c:v>42969.615104166667</c:v>
                </c:pt>
                <c:pt idx="166">
                  <c:v>42969.615798611114</c:v>
                </c:pt>
                <c:pt idx="167">
                  <c:v>42969.616493055553</c:v>
                </c:pt>
                <c:pt idx="168">
                  <c:v>42969.6171875</c:v>
                </c:pt>
                <c:pt idx="169">
                  <c:v>42969.617881944447</c:v>
                </c:pt>
                <c:pt idx="170">
                  <c:v>42969.618576388886</c:v>
                </c:pt>
                <c:pt idx="171">
                  <c:v>42969.619270833333</c:v>
                </c:pt>
                <c:pt idx="172">
                  <c:v>42969.61996527778</c:v>
                </c:pt>
                <c:pt idx="173">
                  <c:v>42969.620659722219</c:v>
                </c:pt>
                <c:pt idx="174">
                  <c:v>42969.621354166666</c:v>
                </c:pt>
                <c:pt idx="175">
                  <c:v>42969.622048611112</c:v>
                </c:pt>
                <c:pt idx="176">
                  <c:v>42969.622743055559</c:v>
                </c:pt>
                <c:pt idx="177">
                  <c:v>42969.623437499999</c:v>
                </c:pt>
                <c:pt idx="178">
                  <c:v>42969.624131944445</c:v>
                </c:pt>
                <c:pt idx="179">
                  <c:v>42969.624826388892</c:v>
                </c:pt>
                <c:pt idx="180">
                  <c:v>42969.625520833331</c:v>
                </c:pt>
                <c:pt idx="181">
                  <c:v>42969.626215277778</c:v>
                </c:pt>
                <c:pt idx="182">
                  <c:v>42969.626909722225</c:v>
                </c:pt>
                <c:pt idx="183">
                  <c:v>42969.627604166664</c:v>
                </c:pt>
                <c:pt idx="184">
                  <c:v>42969.628298611111</c:v>
                </c:pt>
                <c:pt idx="185">
                  <c:v>42969.628993055558</c:v>
                </c:pt>
                <c:pt idx="186">
                  <c:v>42969.629687499997</c:v>
                </c:pt>
                <c:pt idx="187">
                  <c:v>42969.630381944444</c:v>
                </c:pt>
                <c:pt idx="188">
                  <c:v>42969.631076388891</c:v>
                </c:pt>
                <c:pt idx="189">
                  <c:v>42969.63177083333</c:v>
                </c:pt>
                <c:pt idx="190">
                  <c:v>42969.632465277777</c:v>
                </c:pt>
                <c:pt idx="191">
                  <c:v>42969.633159722223</c:v>
                </c:pt>
                <c:pt idx="192">
                  <c:v>42969.63385416667</c:v>
                </c:pt>
                <c:pt idx="193">
                  <c:v>42969.634548611109</c:v>
                </c:pt>
                <c:pt idx="194">
                  <c:v>42969.635243055556</c:v>
                </c:pt>
                <c:pt idx="195">
                  <c:v>42969.635937500003</c:v>
                </c:pt>
                <c:pt idx="196">
                  <c:v>42969.636631944442</c:v>
                </c:pt>
                <c:pt idx="197">
                  <c:v>42969.637326388889</c:v>
                </c:pt>
                <c:pt idx="198">
                  <c:v>42969.638020833336</c:v>
                </c:pt>
                <c:pt idx="199">
                  <c:v>42969.638715277775</c:v>
                </c:pt>
                <c:pt idx="200">
                  <c:v>42969.639409722222</c:v>
                </c:pt>
                <c:pt idx="201">
                  <c:v>42969.640104166669</c:v>
                </c:pt>
                <c:pt idx="202">
                  <c:v>42969.640798611108</c:v>
                </c:pt>
                <c:pt idx="203">
                  <c:v>42969.641493055555</c:v>
                </c:pt>
                <c:pt idx="204">
                  <c:v>42969.642187500001</c:v>
                </c:pt>
                <c:pt idx="205">
                  <c:v>42969.642881944441</c:v>
                </c:pt>
                <c:pt idx="206">
                  <c:v>42969.643576388888</c:v>
                </c:pt>
                <c:pt idx="207">
                  <c:v>42969.644270833334</c:v>
                </c:pt>
                <c:pt idx="208">
                  <c:v>42969.644965277781</c:v>
                </c:pt>
                <c:pt idx="209">
                  <c:v>42969.64565972222</c:v>
                </c:pt>
                <c:pt idx="210">
                  <c:v>42969.646354166667</c:v>
                </c:pt>
                <c:pt idx="211">
                  <c:v>42969.647048611114</c:v>
                </c:pt>
                <c:pt idx="212">
                  <c:v>42969.647743055553</c:v>
                </c:pt>
                <c:pt idx="213">
                  <c:v>42969.6484375</c:v>
                </c:pt>
                <c:pt idx="214">
                  <c:v>42969.649131944447</c:v>
                </c:pt>
                <c:pt idx="215">
                  <c:v>42969.649826388886</c:v>
                </c:pt>
                <c:pt idx="216">
                  <c:v>42969.650520833333</c:v>
                </c:pt>
                <c:pt idx="217">
                  <c:v>42969.65121527778</c:v>
                </c:pt>
                <c:pt idx="218">
                  <c:v>42969.651909722219</c:v>
                </c:pt>
                <c:pt idx="219">
                  <c:v>42969.652604166666</c:v>
                </c:pt>
                <c:pt idx="220">
                  <c:v>42969.653298611112</c:v>
                </c:pt>
                <c:pt idx="221">
                  <c:v>42969.653993055559</c:v>
                </c:pt>
                <c:pt idx="222">
                  <c:v>42969.654687499999</c:v>
                </c:pt>
                <c:pt idx="223">
                  <c:v>42969.655381944445</c:v>
                </c:pt>
                <c:pt idx="224">
                  <c:v>42969.656076388892</c:v>
                </c:pt>
                <c:pt idx="225">
                  <c:v>42969.656770833331</c:v>
                </c:pt>
                <c:pt idx="226">
                  <c:v>42969.657465277778</c:v>
                </c:pt>
                <c:pt idx="227">
                  <c:v>42969.658159722225</c:v>
                </c:pt>
                <c:pt idx="228">
                  <c:v>42969.658854166664</c:v>
                </c:pt>
                <c:pt idx="229">
                  <c:v>42969.659548611111</c:v>
                </c:pt>
                <c:pt idx="230">
                  <c:v>42969.660243055558</c:v>
                </c:pt>
                <c:pt idx="231">
                  <c:v>42969.660937499997</c:v>
                </c:pt>
                <c:pt idx="232">
                  <c:v>42969.661631944444</c:v>
                </c:pt>
                <c:pt idx="233">
                  <c:v>42969.662326388891</c:v>
                </c:pt>
                <c:pt idx="234">
                  <c:v>42969.66302083333</c:v>
                </c:pt>
                <c:pt idx="235">
                  <c:v>42969.663715277777</c:v>
                </c:pt>
                <c:pt idx="236">
                  <c:v>42969.664409722223</c:v>
                </c:pt>
                <c:pt idx="237">
                  <c:v>42969.66510416667</c:v>
                </c:pt>
                <c:pt idx="238">
                  <c:v>42969.665798611109</c:v>
                </c:pt>
                <c:pt idx="239">
                  <c:v>42969.666493055556</c:v>
                </c:pt>
                <c:pt idx="240">
                  <c:v>42969.667187500003</c:v>
                </c:pt>
                <c:pt idx="241">
                  <c:v>42969.667881944442</c:v>
                </c:pt>
                <c:pt idx="242">
                  <c:v>42969.668576388889</c:v>
                </c:pt>
                <c:pt idx="243">
                  <c:v>42969.669270833336</c:v>
                </c:pt>
                <c:pt idx="244">
                  <c:v>42969.669965277775</c:v>
                </c:pt>
                <c:pt idx="245">
                  <c:v>42969.670659722222</c:v>
                </c:pt>
                <c:pt idx="246">
                  <c:v>42969.671354166669</c:v>
                </c:pt>
                <c:pt idx="247">
                  <c:v>42969.672048611108</c:v>
                </c:pt>
                <c:pt idx="248">
                  <c:v>42969.672743055555</c:v>
                </c:pt>
                <c:pt idx="249">
                  <c:v>42969.673437500001</c:v>
                </c:pt>
                <c:pt idx="250">
                  <c:v>42969.674131944441</c:v>
                </c:pt>
                <c:pt idx="251">
                  <c:v>42969.674826388888</c:v>
                </c:pt>
                <c:pt idx="252">
                  <c:v>42969.675520833334</c:v>
                </c:pt>
                <c:pt idx="253">
                  <c:v>42969.676215277781</c:v>
                </c:pt>
                <c:pt idx="254">
                  <c:v>42969.67690972222</c:v>
                </c:pt>
                <c:pt idx="255">
                  <c:v>42969.677604166667</c:v>
                </c:pt>
                <c:pt idx="256">
                  <c:v>42969.678298611114</c:v>
                </c:pt>
                <c:pt idx="257">
                  <c:v>42969.678993055553</c:v>
                </c:pt>
                <c:pt idx="258">
                  <c:v>42969.6796875</c:v>
                </c:pt>
                <c:pt idx="259">
                  <c:v>42969.680381944447</c:v>
                </c:pt>
                <c:pt idx="260">
                  <c:v>42969.681076388886</c:v>
                </c:pt>
                <c:pt idx="261">
                  <c:v>42969.681770833333</c:v>
                </c:pt>
                <c:pt idx="262">
                  <c:v>42969.68246527778</c:v>
                </c:pt>
                <c:pt idx="263">
                  <c:v>42969.683159722219</c:v>
                </c:pt>
                <c:pt idx="264">
                  <c:v>42969.683854166666</c:v>
                </c:pt>
                <c:pt idx="265">
                  <c:v>42969.684548611112</c:v>
                </c:pt>
                <c:pt idx="266">
                  <c:v>42969.685243055559</c:v>
                </c:pt>
                <c:pt idx="267">
                  <c:v>42969.685937499999</c:v>
                </c:pt>
                <c:pt idx="268">
                  <c:v>42969.686631944445</c:v>
                </c:pt>
                <c:pt idx="269">
                  <c:v>42969.687326388892</c:v>
                </c:pt>
                <c:pt idx="270">
                  <c:v>42969.688020833331</c:v>
                </c:pt>
                <c:pt idx="271">
                  <c:v>42969.688715277778</c:v>
                </c:pt>
                <c:pt idx="272">
                  <c:v>42969.689409722225</c:v>
                </c:pt>
                <c:pt idx="273">
                  <c:v>42969.690104166664</c:v>
                </c:pt>
                <c:pt idx="274">
                  <c:v>42969.690798611111</c:v>
                </c:pt>
                <c:pt idx="275">
                  <c:v>42969.691493055558</c:v>
                </c:pt>
                <c:pt idx="276">
                  <c:v>42969.692187499997</c:v>
                </c:pt>
                <c:pt idx="277">
                  <c:v>42969.692881944444</c:v>
                </c:pt>
                <c:pt idx="278">
                  <c:v>42969.693576388891</c:v>
                </c:pt>
                <c:pt idx="279">
                  <c:v>42969.69427083333</c:v>
                </c:pt>
                <c:pt idx="280">
                  <c:v>42969.694965277777</c:v>
                </c:pt>
                <c:pt idx="281">
                  <c:v>42969.695659722223</c:v>
                </c:pt>
                <c:pt idx="282">
                  <c:v>42969.69635416667</c:v>
                </c:pt>
                <c:pt idx="283">
                  <c:v>42969.697048611109</c:v>
                </c:pt>
                <c:pt idx="284">
                  <c:v>42969.697743055556</c:v>
                </c:pt>
                <c:pt idx="285">
                  <c:v>42969.698437500003</c:v>
                </c:pt>
                <c:pt idx="286">
                  <c:v>42969.699131944442</c:v>
                </c:pt>
                <c:pt idx="287">
                  <c:v>42969.699826388889</c:v>
                </c:pt>
                <c:pt idx="288">
                  <c:v>42969.700520833336</c:v>
                </c:pt>
                <c:pt idx="289">
                  <c:v>42969.701215277775</c:v>
                </c:pt>
                <c:pt idx="290">
                  <c:v>42969.701909722222</c:v>
                </c:pt>
                <c:pt idx="291">
                  <c:v>42969.702604166669</c:v>
                </c:pt>
                <c:pt idx="292">
                  <c:v>42969.703298611108</c:v>
                </c:pt>
                <c:pt idx="293">
                  <c:v>42969.703993055555</c:v>
                </c:pt>
                <c:pt idx="294">
                  <c:v>42969.704687500001</c:v>
                </c:pt>
                <c:pt idx="295">
                  <c:v>42969.705381944441</c:v>
                </c:pt>
                <c:pt idx="296">
                  <c:v>42969.706076388888</c:v>
                </c:pt>
                <c:pt idx="297">
                  <c:v>42969.706770833334</c:v>
                </c:pt>
                <c:pt idx="298">
                  <c:v>42969.707465277781</c:v>
                </c:pt>
                <c:pt idx="299">
                  <c:v>42969.70815972222</c:v>
                </c:pt>
                <c:pt idx="300">
                  <c:v>42969.708854166667</c:v>
                </c:pt>
                <c:pt idx="301">
                  <c:v>42969.709548611114</c:v>
                </c:pt>
                <c:pt idx="302">
                  <c:v>42969.710243055553</c:v>
                </c:pt>
                <c:pt idx="303">
                  <c:v>42969.7109375</c:v>
                </c:pt>
                <c:pt idx="304">
                  <c:v>42969.711631944447</c:v>
                </c:pt>
                <c:pt idx="305">
                  <c:v>42969.712326388886</c:v>
                </c:pt>
                <c:pt idx="306">
                  <c:v>42969.713020833333</c:v>
                </c:pt>
                <c:pt idx="307">
                  <c:v>42969.71371527778</c:v>
                </c:pt>
                <c:pt idx="308">
                  <c:v>42969.714409722219</c:v>
                </c:pt>
                <c:pt idx="309">
                  <c:v>42969.715104166666</c:v>
                </c:pt>
                <c:pt idx="310">
                  <c:v>42969.715798611112</c:v>
                </c:pt>
                <c:pt idx="311">
                  <c:v>42969.716493055559</c:v>
                </c:pt>
                <c:pt idx="312">
                  <c:v>42969.717187499999</c:v>
                </c:pt>
                <c:pt idx="313">
                  <c:v>42969.717881944445</c:v>
                </c:pt>
                <c:pt idx="314">
                  <c:v>42969.718576388892</c:v>
                </c:pt>
                <c:pt idx="315">
                  <c:v>42969.719270833331</c:v>
                </c:pt>
                <c:pt idx="316">
                  <c:v>42969.719965277778</c:v>
                </c:pt>
                <c:pt idx="317">
                  <c:v>42969.720659722225</c:v>
                </c:pt>
                <c:pt idx="318">
                  <c:v>42969.721354166664</c:v>
                </c:pt>
                <c:pt idx="319">
                  <c:v>42969.722048611111</c:v>
                </c:pt>
                <c:pt idx="320">
                  <c:v>42969.722743055558</c:v>
                </c:pt>
                <c:pt idx="321">
                  <c:v>42969.723437499997</c:v>
                </c:pt>
                <c:pt idx="322">
                  <c:v>42969.724131944444</c:v>
                </c:pt>
                <c:pt idx="323">
                  <c:v>42969.724826388891</c:v>
                </c:pt>
                <c:pt idx="324">
                  <c:v>42969.72552083333</c:v>
                </c:pt>
                <c:pt idx="325">
                  <c:v>42969.726215277777</c:v>
                </c:pt>
                <c:pt idx="326">
                  <c:v>42969.726909722223</c:v>
                </c:pt>
                <c:pt idx="327">
                  <c:v>42969.72760416667</c:v>
                </c:pt>
                <c:pt idx="328">
                  <c:v>42969.728298611109</c:v>
                </c:pt>
                <c:pt idx="329">
                  <c:v>42969.728993055556</c:v>
                </c:pt>
                <c:pt idx="330">
                  <c:v>42969.729687500003</c:v>
                </c:pt>
                <c:pt idx="331">
                  <c:v>42969.730381944442</c:v>
                </c:pt>
                <c:pt idx="332">
                  <c:v>42969.731076388889</c:v>
                </c:pt>
                <c:pt idx="333">
                  <c:v>42969.731770833336</c:v>
                </c:pt>
                <c:pt idx="334">
                  <c:v>42969.732465277775</c:v>
                </c:pt>
                <c:pt idx="335">
                  <c:v>42969.733159722222</c:v>
                </c:pt>
                <c:pt idx="336">
                  <c:v>42969.733854166669</c:v>
                </c:pt>
                <c:pt idx="337">
                  <c:v>42969.734548611108</c:v>
                </c:pt>
                <c:pt idx="338">
                  <c:v>42969.735243055555</c:v>
                </c:pt>
                <c:pt idx="339">
                  <c:v>42969.735937500001</c:v>
                </c:pt>
                <c:pt idx="340">
                  <c:v>42969.736631944441</c:v>
                </c:pt>
                <c:pt idx="341">
                  <c:v>42969.737326388888</c:v>
                </c:pt>
                <c:pt idx="342">
                  <c:v>42969.738020833334</c:v>
                </c:pt>
                <c:pt idx="343">
                  <c:v>42969.738715277781</c:v>
                </c:pt>
                <c:pt idx="344">
                  <c:v>42969.73940972222</c:v>
                </c:pt>
                <c:pt idx="345">
                  <c:v>42969.740104166667</c:v>
                </c:pt>
                <c:pt idx="346">
                  <c:v>42969.740798611114</c:v>
                </c:pt>
                <c:pt idx="347">
                  <c:v>42969.741493055553</c:v>
                </c:pt>
                <c:pt idx="348">
                  <c:v>42969.7421875</c:v>
                </c:pt>
                <c:pt idx="349">
                  <c:v>42969.742881944447</c:v>
                </c:pt>
                <c:pt idx="350">
                  <c:v>42969.743576388886</c:v>
                </c:pt>
                <c:pt idx="351">
                  <c:v>42969.744270833333</c:v>
                </c:pt>
                <c:pt idx="352">
                  <c:v>42969.74496527778</c:v>
                </c:pt>
                <c:pt idx="353">
                  <c:v>42969.745659722219</c:v>
                </c:pt>
                <c:pt idx="354">
                  <c:v>42969.746354166666</c:v>
                </c:pt>
                <c:pt idx="355">
                  <c:v>42969.747048611112</c:v>
                </c:pt>
                <c:pt idx="356">
                  <c:v>42969.747743055559</c:v>
                </c:pt>
                <c:pt idx="357">
                  <c:v>42969.748437499999</c:v>
                </c:pt>
                <c:pt idx="358">
                  <c:v>42969.749131944445</c:v>
                </c:pt>
                <c:pt idx="359">
                  <c:v>42969.749826388892</c:v>
                </c:pt>
                <c:pt idx="360">
                  <c:v>42969.750520833331</c:v>
                </c:pt>
                <c:pt idx="361">
                  <c:v>42969.751215277778</c:v>
                </c:pt>
                <c:pt idx="362">
                  <c:v>42969.751909722225</c:v>
                </c:pt>
                <c:pt idx="363">
                  <c:v>42969.752604166664</c:v>
                </c:pt>
                <c:pt idx="364">
                  <c:v>42969.753298611111</c:v>
                </c:pt>
                <c:pt idx="365">
                  <c:v>42969.753993055558</c:v>
                </c:pt>
                <c:pt idx="366">
                  <c:v>42969.754687499997</c:v>
                </c:pt>
                <c:pt idx="367">
                  <c:v>42969.755381944444</c:v>
                </c:pt>
                <c:pt idx="368">
                  <c:v>42969.756076388891</c:v>
                </c:pt>
                <c:pt idx="369">
                  <c:v>42969.75677083333</c:v>
                </c:pt>
                <c:pt idx="370">
                  <c:v>42969.757465277777</c:v>
                </c:pt>
                <c:pt idx="371">
                  <c:v>42969.758159722223</c:v>
                </c:pt>
                <c:pt idx="372">
                  <c:v>42969.75885416667</c:v>
                </c:pt>
                <c:pt idx="373">
                  <c:v>42969.759548611109</c:v>
                </c:pt>
                <c:pt idx="374">
                  <c:v>42969.760243055556</c:v>
                </c:pt>
                <c:pt idx="375">
                  <c:v>42969.760937500003</c:v>
                </c:pt>
                <c:pt idx="376">
                  <c:v>42969.761631944442</c:v>
                </c:pt>
                <c:pt idx="377">
                  <c:v>42969.762326388889</c:v>
                </c:pt>
                <c:pt idx="378">
                  <c:v>42969.763020833336</c:v>
                </c:pt>
                <c:pt idx="379">
                  <c:v>42969.763715277775</c:v>
                </c:pt>
                <c:pt idx="380">
                  <c:v>42969.764409722222</c:v>
                </c:pt>
                <c:pt idx="381">
                  <c:v>42969.765104166669</c:v>
                </c:pt>
                <c:pt idx="382">
                  <c:v>42969.765798611108</c:v>
                </c:pt>
                <c:pt idx="383">
                  <c:v>42969.766493055555</c:v>
                </c:pt>
                <c:pt idx="384">
                  <c:v>42969.767187500001</c:v>
                </c:pt>
                <c:pt idx="385">
                  <c:v>42969.767881944441</c:v>
                </c:pt>
                <c:pt idx="386">
                  <c:v>42969.768576388888</c:v>
                </c:pt>
                <c:pt idx="387">
                  <c:v>42969.769270833334</c:v>
                </c:pt>
                <c:pt idx="388">
                  <c:v>42969.769965277781</c:v>
                </c:pt>
                <c:pt idx="389">
                  <c:v>42969.77065972222</c:v>
                </c:pt>
                <c:pt idx="390">
                  <c:v>42969.771354166667</c:v>
                </c:pt>
                <c:pt idx="391">
                  <c:v>42969.772048611114</c:v>
                </c:pt>
                <c:pt idx="392">
                  <c:v>42969.772743055553</c:v>
                </c:pt>
                <c:pt idx="393">
                  <c:v>42969.7734375</c:v>
                </c:pt>
                <c:pt idx="394">
                  <c:v>42969.774131944447</c:v>
                </c:pt>
                <c:pt idx="395">
                  <c:v>42969.774826388886</c:v>
                </c:pt>
                <c:pt idx="396">
                  <c:v>42969.775520833333</c:v>
                </c:pt>
                <c:pt idx="397">
                  <c:v>42969.77621527778</c:v>
                </c:pt>
                <c:pt idx="398">
                  <c:v>42969.776909722219</c:v>
                </c:pt>
                <c:pt idx="399">
                  <c:v>42969.777604166666</c:v>
                </c:pt>
                <c:pt idx="400">
                  <c:v>42969.778298611112</c:v>
                </c:pt>
                <c:pt idx="401">
                  <c:v>42969.778993055559</c:v>
                </c:pt>
                <c:pt idx="402">
                  <c:v>42969.779687499999</c:v>
                </c:pt>
                <c:pt idx="403">
                  <c:v>42969.780381944445</c:v>
                </c:pt>
                <c:pt idx="404">
                  <c:v>42969.781076388892</c:v>
                </c:pt>
                <c:pt idx="405">
                  <c:v>42969.781770833331</c:v>
                </c:pt>
                <c:pt idx="406">
                  <c:v>42969.782465277778</c:v>
                </c:pt>
                <c:pt idx="407">
                  <c:v>42969.783159722225</c:v>
                </c:pt>
                <c:pt idx="408">
                  <c:v>42969.783854166664</c:v>
                </c:pt>
                <c:pt idx="409">
                  <c:v>42969.784548611111</c:v>
                </c:pt>
                <c:pt idx="410">
                  <c:v>42969.785243055558</c:v>
                </c:pt>
                <c:pt idx="411">
                  <c:v>42969.785937499997</c:v>
                </c:pt>
                <c:pt idx="412">
                  <c:v>42969.786631944444</c:v>
                </c:pt>
                <c:pt idx="413">
                  <c:v>42969.787326388891</c:v>
                </c:pt>
                <c:pt idx="414">
                  <c:v>42969.78802083333</c:v>
                </c:pt>
                <c:pt idx="415">
                  <c:v>42969.788715277777</c:v>
                </c:pt>
                <c:pt idx="416">
                  <c:v>42969.789409722223</c:v>
                </c:pt>
                <c:pt idx="417">
                  <c:v>42969.79010416667</c:v>
                </c:pt>
                <c:pt idx="418">
                  <c:v>42969.790798611109</c:v>
                </c:pt>
                <c:pt idx="419">
                  <c:v>42969.791493055556</c:v>
                </c:pt>
                <c:pt idx="420">
                  <c:v>42969.792187500003</c:v>
                </c:pt>
                <c:pt idx="421">
                  <c:v>42969.792881944442</c:v>
                </c:pt>
                <c:pt idx="422">
                  <c:v>42969.793576388889</c:v>
                </c:pt>
                <c:pt idx="423">
                  <c:v>42969.794270833336</c:v>
                </c:pt>
                <c:pt idx="424">
                  <c:v>42969.794965277775</c:v>
                </c:pt>
                <c:pt idx="425">
                  <c:v>42969.795659722222</c:v>
                </c:pt>
                <c:pt idx="426">
                  <c:v>42969.796354166669</c:v>
                </c:pt>
                <c:pt idx="427">
                  <c:v>42969.797048611108</c:v>
                </c:pt>
                <c:pt idx="428">
                  <c:v>42969.797743055555</c:v>
                </c:pt>
                <c:pt idx="429">
                  <c:v>42969.798437500001</c:v>
                </c:pt>
                <c:pt idx="430">
                  <c:v>42969.799131944441</c:v>
                </c:pt>
                <c:pt idx="431">
                  <c:v>42969.799826388888</c:v>
                </c:pt>
                <c:pt idx="432">
                  <c:v>42969.800520833334</c:v>
                </c:pt>
                <c:pt idx="433">
                  <c:v>42969.801215277781</c:v>
                </c:pt>
                <c:pt idx="434">
                  <c:v>42969.80190972222</c:v>
                </c:pt>
                <c:pt idx="435">
                  <c:v>42969.802604166667</c:v>
                </c:pt>
                <c:pt idx="436">
                  <c:v>42969.803298611114</c:v>
                </c:pt>
                <c:pt idx="437">
                  <c:v>42969.803993055553</c:v>
                </c:pt>
                <c:pt idx="438">
                  <c:v>42969.8046875</c:v>
                </c:pt>
                <c:pt idx="439">
                  <c:v>42969.805381944447</c:v>
                </c:pt>
                <c:pt idx="440">
                  <c:v>42969.806076388886</c:v>
                </c:pt>
                <c:pt idx="441">
                  <c:v>42969.806770833333</c:v>
                </c:pt>
                <c:pt idx="442">
                  <c:v>42969.80746527778</c:v>
                </c:pt>
                <c:pt idx="443">
                  <c:v>42969.808159722219</c:v>
                </c:pt>
                <c:pt idx="444">
                  <c:v>42969.808854166666</c:v>
                </c:pt>
                <c:pt idx="445">
                  <c:v>42969.809548611112</c:v>
                </c:pt>
                <c:pt idx="446">
                  <c:v>42969.810243055559</c:v>
                </c:pt>
                <c:pt idx="447">
                  <c:v>42969.810937499999</c:v>
                </c:pt>
                <c:pt idx="448">
                  <c:v>42969.811631944445</c:v>
                </c:pt>
                <c:pt idx="449">
                  <c:v>42969.812326388892</c:v>
                </c:pt>
                <c:pt idx="450">
                  <c:v>42969.813020833331</c:v>
                </c:pt>
                <c:pt idx="451">
                  <c:v>42969.813715277778</c:v>
                </c:pt>
                <c:pt idx="452">
                  <c:v>42969.814409722225</c:v>
                </c:pt>
                <c:pt idx="453">
                  <c:v>42969.815104166664</c:v>
                </c:pt>
                <c:pt idx="454">
                  <c:v>42969.815798611111</c:v>
                </c:pt>
                <c:pt idx="455">
                  <c:v>42969.816493055558</c:v>
                </c:pt>
                <c:pt idx="456">
                  <c:v>42969.817187499997</c:v>
                </c:pt>
                <c:pt idx="457">
                  <c:v>42969.817881944444</c:v>
                </c:pt>
                <c:pt idx="458">
                  <c:v>42969.818576388891</c:v>
                </c:pt>
                <c:pt idx="459">
                  <c:v>42969.81927083333</c:v>
                </c:pt>
                <c:pt idx="460">
                  <c:v>42969.819965277777</c:v>
                </c:pt>
                <c:pt idx="461">
                  <c:v>42969.820659722223</c:v>
                </c:pt>
                <c:pt idx="462">
                  <c:v>42969.82135416667</c:v>
                </c:pt>
                <c:pt idx="463">
                  <c:v>42969.822048611109</c:v>
                </c:pt>
                <c:pt idx="464">
                  <c:v>42969.822743055556</c:v>
                </c:pt>
                <c:pt idx="465">
                  <c:v>42969.823437500003</c:v>
                </c:pt>
                <c:pt idx="466">
                  <c:v>42969.824131944442</c:v>
                </c:pt>
                <c:pt idx="467">
                  <c:v>42969.824826388889</c:v>
                </c:pt>
                <c:pt idx="468">
                  <c:v>42969.825520833336</c:v>
                </c:pt>
                <c:pt idx="469">
                  <c:v>42969.826215277775</c:v>
                </c:pt>
                <c:pt idx="470">
                  <c:v>42969.826909722222</c:v>
                </c:pt>
                <c:pt idx="471">
                  <c:v>42969.827604166669</c:v>
                </c:pt>
                <c:pt idx="472">
                  <c:v>42969.828298611108</c:v>
                </c:pt>
                <c:pt idx="473">
                  <c:v>42969.828993055555</c:v>
                </c:pt>
                <c:pt idx="474">
                  <c:v>42969.829687500001</c:v>
                </c:pt>
                <c:pt idx="475">
                  <c:v>42969.830381944441</c:v>
                </c:pt>
                <c:pt idx="476">
                  <c:v>42969.831076388888</c:v>
                </c:pt>
                <c:pt idx="477">
                  <c:v>42969.831770833334</c:v>
                </c:pt>
                <c:pt idx="478">
                  <c:v>42969.832465277781</c:v>
                </c:pt>
                <c:pt idx="479">
                  <c:v>42969.83315972222</c:v>
                </c:pt>
                <c:pt idx="480">
                  <c:v>42969.833854166667</c:v>
                </c:pt>
                <c:pt idx="481">
                  <c:v>42969.834548611114</c:v>
                </c:pt>
                <c:pt idx="482">
                  <c:v>42969.835243055553</c:v>
                </c:pt>
                <c:pt idx="483">
                  <c:v>42969.8359375</c:v>
                </c:pt>
                <c:pt idx="484">
                  <c:v>42969.836631944447</c:v>
                </c:pt>
                <c:pt idx="485">
                  <c:v>42969.837326388886</c:v>
                </c:pt>
                <c:pt idx="486">
                  <c:v>42969.838020833333</c:v>
                </c:pt>
                <c:pt idx="487">
                  <c:v>42969.83871527778</c:v>
                </c:pt>
                <c:pt idx="488">
                  <c:v>42969.839409722219</c:v>
                </c:pt>
                <c:pt idx="489">
                  <c:v>42969.840104166666</c:v>
                </c:pt>
                <c:pt idx="490">
                  <c:v>42969.840798611112</c:v>
                </c:pt>
                <c:pt idx="491">
                  <c:v>42969.841493055559</c:v>
                </c:pt>
                <c:pt idx="492">
                  <c:v>42969.842187499999</c:v>
                </c:pt>
                <c:pt idx="493">
                  <c:v>42969.842881944445</c:v>
                </c:pt>
                <c:pt idx="494">
                  <c:v>42969.843576388892</c:v>
                </c:pt>
                <c:pt idx="495">
                  <c:v>42969.844270833331</c:v>
                </c:pt>
                <c:pt idx="496">
                  <c:v>42969.844965277778</c:v>
                </c:pt>
                <c:pt idx="497">
                  <c:v>42969.845659722225</c:v>
                </c:pt>
                <c:pt idx="498">
                  <c:v>42969.846354166664</c:v>
                </c:pt>
                <c:pt idx="499">
                  <c:v>42969.847048611111</c:v>
                </c:pt>
                <c:pt idx="500">
                  <c:v>42969.847743055558</c:v>
                </c:pt>
                <c:pt idx="501">
                  <c:v>42969.848437499997</c:v>
                </c:pt>
                <c:pt idx="502">
                  <c:v>42969.849131944444</c:v>
                </c:pt>
                <c:pt idx="503">
                  <c:v>42969.849826388891</c:v>
                </c:pt>
                <c:pt idx="504">
                  <c:v>42969.85052083333</c:v>
                </c:pt>
                <c:pt idx="505">
                  <c:v>42969.851215277777</c:v>
                </c:pt>
                <c:pt idx="506">
                  <c:v>42969.851909722223</c:v>
                </c:pt>
                <c:pt idx="507">
                  <c:v>42969.85260416667</c:v>
                </c:pt>
                <c:pt idx="508">
                  <c:v>42969.853298611109</c:v>
                </c:pt>
                <c:pt idx="509">
                  <c:v>42969.853993055556</c:v>
                </c:pt>
                <c:pt idx="510">
                  <c:v>42969.854687500003</c:v>
                </c:pt>
                <c:pt idx="511">
                  <c:v>42969.855381944442</c:v>
                </c:pt>
                <c:pt idx="512">
                  <c:v>42969.856076388889</c:v>
                </c:pt>
                <c:pt idx="513">
                  <c:v>42969.856770833336</c:v>
                </c:pt>
                <c:pt idx="514">
                  <c:v>42969.857465277775</c:v>
                </c:pt>
                <c:pt idx="515">
                  <c:v>42969.858159722222</c:v>
                </c:pt>
                <c:pt idx="516">
                  <c:v>42969.858854166669</c:v>
                </c:pt>
                <c:pt idx="517">
                  <c:v>42969.859548611108</c:v>
                </c:pt>
                <c:pt idx="518">
                  <c:v>42969.860243055555</c:v>
                </c:pt>
                <c:pt idx="519">
                  <c:v>42969.860937500001</c:v>
                </c:pt>
                <c:pt idx="520">
                  <c:v>42969.861631944441</c:v>
                </c:pt>
                <c:pt idx="521">
                  <c:v>42969.862326388888</c:v>
                </c:pt>
                <c:pt idx="522">
                  <c:v>42969.863020833334</c:v>
                </c:pt>
                <c:pt idx="523">
                  <c:v>42969.863715277781</c:v>
                </c:pt>
                <c:pt idx="524">
                  <c:v>42969.86440972222</c:v>
                </c:pt>
                <c:pt idx="525">
                  <c:v>42969.865104166667</c:v>
                </c:pt>
                <c:pt idx="526">
                  <c:v>42969.865798611114</c:v>
                </c:pt>
                <c:pt idx="527">
                  <c:v>42969.866493055553</c:v>
                </c:pt>
                <c:pt idx="528">
                  <c:v>42969.8671875</c:v>
                </c:pt>
                <c:pt idx="529">
                  <c:v>42969.867881944447</c:v>
                </c:pt>
                <c:pt idx="530">
                  <c:v>42969.868576388886</c:v>
                </c:pt>
                <c:pt idx="531">
                  <c:v>42969.869270833333</c:v>
                </c:pt>
                <c:pt idx="532">
                  <c:v>42969.86996527778</c:v>
                </c:pt>
                <c:pt idx="533">
                  <c:v>42969.870659722219</c:v>
                </c:pt>
                <c:pt idx="534">
                  <c:v>42969.871354166666</c:v>
                </c:pt>
                <c:pt idx="535">
                  <c:v>42969.872048611112</c:v>
                </c:pt>
                <c:pt idx="536">
                  <c:v>42969.872743055559</c:v>
                </c:pt>
                <c:pt idx="537">
                  <c:v>42969.873437499999</c:v>
                </c:pt>
                <c:pt idx="538">
                  <c:v>42969.874131944445</c:v>
                </c:pt>
                <c:pt idx="539">
                  <c:v>42969.874826388892</c:v>
                </c:pt>
                <c:pt idx="540">
                  <c:v>42969.875520833331</c:v>
                </c:pt>
                <c:pt idx="541">
                  <c:v>42969.876215277778</c:v>
                </c:pt>
                <c:pt idx="542">
                  <c:v>42969.876909722225</c:v>
                </c:pt>
                <c:pt idx="543">
                  <c:v>42969.877604166664</c:v>
                </c:pt>
                <c:pt idx="544">
                  <c:v>42969.878298611111</c:v>
                </c:pt>
                <c:pt idx="545">
                  <c:v>42969.878993055558</c:v>
                </c:pt>
                <c:pt idx="546">
                  <c:v>42969.879687499997</c:v>
                </c:pt>
                <c:pt idx="547">
                  <c:v>42969.880381944444</c:v>
                </c:pt>
                <c:pt idx="548">
                  <c:v>42969.881076388891</c:v>
                </c:pt>
                <c:pt idx="549">
                  <c:v>42969.88177083333</c:v>
                </c:pt>
                <c:pt idx="550">
                  <c:v>42969.882465277777</c:v>
                </c:pt>
                <c:pt idx="551">
                  <c:v>42969.883159722223</c:v>
                </c:pt>
                <c:pt idx="552">
                  <c:v>42969.88385416667</c:v>
                </c:pt>
                <c:pt idx="553">
                  <c:v>42969.884548611109</c:v>
                </c:pt>
                <c:pt idx="554">
                  <c:v>42969.885243055556</c:v>
                </c:pt>
                <c:pt idx="555">
                  <c:v>42969.885937500003</c:v>
                </c:pt>
                <c:pt idx="556">
                  <c:v>42969.886631944442</c:v>
                </c:pt>
                <c:pt idx="557">
                  <c:v>42969.887326388889</c:v>
                </c:pt>
                <c:pt idx="558">
                  <c:v>42969.888020833336</c:v>
                </c:pt>
                <c:pt idx="559">
                  <c:v>42969.888715277775</c:v>
                </c:pt>
                <c:pt idx="560">
                  <c:v>42969.889409722222</c:v>
                </c:pt>
                <c:pt idx="561">
                  <c:v>42969.890104166669</c:v>
                </c:pt>
                <c:pt idx="562">
                  <c:v>42969.890798611108</c:v>
                </c:pt>
                <c:pt idx="563">
                  <c:v>42969.891493055555</c:v>
                </c:pt>
                <c:pt idx="564">
                  <c:v>42969.892187500001</c:v>
                </c:pt>
                <c:pt idx="565">
                  <c:v>42969.892881944441</c:v>
                </c:pt>
                <c:pt idx="566">
                  <c:v>42969.893576388888</c:v>
                </c:pt>
                <c:pt idx="567">
                  <c:v>42969.894270833334</c:v>
                </c:pt>
                <c:pt idx="568">
                  <c:v>42969.894965277781</c:v>
                </c:pt>
                <c:pt idx="569">
                  <c:v>42969.89565972222</c:v>
                </c:pt>
                <c:pt idx="570">
                  <c:v>42969.896354166667</c:v>
                </c:pt>
                <c:pt idx="571">
                  <c:v>42969.897048611114</c:v>
                </c:pt>
                <c:pt idx="572">
                  <c:v>42969.897743055553</c:v>
                </c:pt>
                <c:pt idx="573">
                  <c:v>42969.8984375</c:v>
                </c:pt>
                <c:pt idx="574">
                  <c:v>42969.899131944447</c:v>
                </c:pt>
                <c:pt idx="575">
                  <c:v>42969.899826388886</c:v>
                </c:pt>
                <c:pt idx="576">
                  <c:v>42969.900520833333</c:v>
                </c:pt>
                <c:pt idx="577">
                  <c:v>42969.90121527778</c:v>
                </c:pt>
                <c:pt idx="578">
                  <c:v>42969.901909722219</c:v>
                </c:pt>
                <c:pt idx="579">
                  <c:v>42969.902604166666</c:v>
                </c:pt>
                <c:pt idx="580">
                  <c:v>42969.903298611112</c:v>
                </c:pt>
                <c:pt idx="581">
                  <c:v>42969.903993055559</c:v>
                </c:pt>
                <c:pt idx="582">
                  <c:v>42969.904687499999</c:v>
                </c:pt>
                <c:pt idx="583">
                  <c:v>42969.905381944445</c:v>
                </c:pt>
                <c:pt idx="584">
                  <c:v>42969.906076388892</c:v>
                </c:pt>
                <c:pt idx="585">
                  <c:v>42969.906770833331</c:v>
                </c:pt>
                <c:pt idx="586">
                  <c:v>42969.907465277778</c:v>
                </c:pt>
                <c:pt idx="587">
                  <c:v>42969.908159722225</c:v>
                </c:pt>
                <c:pt idx="588">
                  <c:v>42969.908854166664</c:v>
                </c:pt>
                <c:pt idx="589">
                  <c:v>42969.909548611111</c:v>
                </c:pt>
                <c:pt idx="590">
                  <c:v>42969.910243055558</c:v>
                </c:pt>
                <c:pt idx="591">
                  <c:v>42969.910937499997</c:v>
                </c:pt>
                <c:pt idx="592">
                  <c:v>42969.911631944444</c:v>
                </c:pt>
                <c:pt idx="593">
                  <c:v>42969.912326388891</c:v>
                </c:pt>
                <c:pt idx="594">
                  <c:v>42969.91302083333</c:v>
                </c:pt>
                <c:pt idx="595">
                  <c:v>42969.913715277777</c:v>
                </c:pt>
                <c:pt idx="596">
                  <c:v>42969.914409722223</c:v>
                </c:pt>
                <c:pt idx="597">
                  <c:v>42969.91510416667</c:v>
                </c:pt>
                <c:pt idx="598">
                  <c:v>42969.915798611109</c:v>
                </c:pt>
                <c:pt idx="599">
                  <c:v>42969.916493055556</c:v>
                </c:pt>
                <c:pt idx="600">
                  <c:v>42969.917187500003</c:v>
                </c:pt>
                <c:pt idx="601">
                  <c:v>42969.917881944442</c:v>
                </c:pt>
                <c:pt idx="602">
                  <c:v>42969.918576388889</c:v>
                </c:pt>
                <c:pt idx="603">
                  <c:v>42969.919270833336</c:v>
                </c:pt>
                <c:pt idx="604">
                  <c:v>42969.919965277775</c:v>
                </c:pt>
                <c:pt idx="605">
                  <c:v>42969.920659722222</c:v>
                </c:pt>
                <c:pt idx="606">
                  <c:v>42969.921354166669</c:v>
                </c:pt>
                <c:pt idx="607">
                  <c:v>42969.922048611108</c:v>
                </c:pt>
                <c:pt idx="608">
                  <c:v>42969.922743055555</c:v>
                </c:pt>
                <c:pt idx="609">
                  <c:v>42969.923437500001</c:v>
                </c:pt>
                <c:pt idx="610">
                  <c:v>42969.924131944441</c:v>
                </c:pt>
                <c:pt idx="611">
                  <c:v>42969.924826388888</c:v>
                </c:pt>
                <c:pt idx="612">
                  <c:v>42969.925520833334</c:v>
                </c:pt>
                <c:pt idx="613">
                  <c:v>42969.926215277781</c:v>
                </c:pt>
                <c:pt idx="614">
                  <c:v>42969.92690972222</c:v>
                </c:pt>
                <c:pt idx="615">
                  <c:v>42969.927604166667</c:v>
                </c:pt>
                <c:pt idx="616">
                  <c:v>42969.928298611114</c:v>
                </c:pt>
                <c:pt idx="617">
                  <c:v>42969.928993055553</c:v>
                </c:pt>
                <c:pt idx="618">
                  <c:v>42969.9296875</c:v>
                </c:pt>
                <c:pt idx="619">
                  <c:v>42969.930381944447</c:v>
                </c:pt>
                <c:pt idx="620">
                  <c:v>42969.931076388886</c:v>
                </c:pt>
                <c:pt idx="621">
                  <c:v>42969.931770833333</c:v>
                </c:pt>
                <c:pt idx="622">
                  <c:v>42969.93246527778</c:v>
                </c:pt>
                <c:pt idx="623">
                  <c:v>42969.933159722219</c:v>
                </c:pt>
                <c:pt idx="624">
                  <c:v>42969.933854166666</c:v>
                </c:pt>
                <c:pt idx="625">
                  <c:v>42969.934548611112</c:v>
                </c:pt>
                <c:pt idx="626">
                  <c:v>42969.935243055559</c:v>
                </c:pt>
                <c:pt idx="627">
                  <c:v>42969.935937499999</c:v>
                </c:pt>
                <c:pt idx="628">
                  <c:v>42969.936631944445</c:v>
                </c:pt>
                <c:pt idx="629">
                  <c:v>42969.937326388892</c:v>
                </c:pt>
                <c:pt idx="630">
                  <c:v>42969.938020833331</c:v>
                </c:pt>
                <c:pt idx="631">
                  <c:v>42969.938715277778</c:v>
                </c:pt>
                <c:pt idx="632">
                  <c:v>42969.939409722225</c:v>
                </c:pt>
                <c:pt idx="633">
                  <c:v>42969.940104166664</c:v>
                </c:pt>
                <c:pt idx="634">
                  <c:v>42969.940798611111</c:v>
                </c:pt>
                <c:pt idx="635">
                  <c:v>42969.941493055558</c:v>
                </c:pt>
                <c:pt idx="636">
                  <c:v>42969.942187499997</c:v>
                </c:pt>
                <c:pt idx="637">
                  <c:v>42969.942881944444</c:v>
                </c:pt>
                <c:pt idx="638">
                  <c:v>42969.943576388891</c:v>
                </c:pt>
                <c:pt idx="639">
                  <c:v>42969.94427083333</c:v>
                </c:pt>
                <c:pt idx="640">
                  <c:v>42969.944965277777</c:v>
                </c:pt>
                <c:pt idx="641">
                  <c:v>42969.945659722223</c:v>
                </c:pt>
                <c:pt idx="642">
                  <c:v>42969.94635416667</c:v>
                </c:pt>
                <c:pt idx="643">
                  <c:v>42969.947048611109</c:v>
                </c:pt>
                <c:pt idx="644">
                  <c:v>42969.947743055556</c:v>
                </c:pt>
                <c:pt idx="645">
                  <c:v>42969.948437500003</c:v>
                </c:pt>
                <c:pt idx="646">
                  <c:v>42969.949131944442</c:v>
                </c:pt>
                <c:pt idx="647">
                  <c:v>42969.949826388889</c:v>
                </c:pt>
                <c:pt idx="648">
                  <c:v>42969.950520833336</c:v>
                </c:pt>
                <c:pt idx="649">
                  <c:v>42969.951215277775</c:v>
                </c:pt>
                <c:pt idx="650">
                  <c:v>42969.951909722222</c:v>
                </c:pt>
                <c:pt idx="651">
                  <c:v>42969.952604166669</c:v>
                </c:pt>
                <c:pt idx="652">
                  <c:v>42969.953298611108</c:v>
                </c:pt>
                <c:pt idx="653">
                  <c:v>42969.953993055555</c:v>
                </c:pt>
                <c:pt idx="654">
                  <c:v>42969.954687500001</c:v>
                </c:pt>
                <c:pt idx="655">
                  <c:v>42969.955381944441</c:v>
                </c:pt>
                <c:pt idx="656">
                  <c:v>42969.956076388888</c:v>
                </c:pt>
                <c:pt idx="657">
                  <c:v>42969.956770833334</c:v>
                </c:pt>
                <c:pt idx="658">
                  <c:v>42969.957465277781</c:v>
                </c:pt>
                <c:pt idx="659">
                  <c:v>42969.95815972222</c:v>
                </c:pt>
                <c:pt idx="660">
                  <c:v>42969.958854166667</c:v>
                </c:pt>
                <c:pt idx="661">
                  <c:v>42969.959548611114</c:v>
                </c:pt>
                <c:pt idx="662">
                  <c:v>42969.960243055553</c:v>
                </c:pt>
                <c:pt idx="663">
                  <c:v>42969.9609375</c:v>
                </c:pt>
                <c:pt idx="664">
                  <c:v>42969.961631944447</c:v>
                </c:pt>
                <c:pt idx="665">
                  <c:v>42969.962326388886</c:v>
                </c:pt>
                <c:pt idx="666">
                  <c:v>42969.963020833333</c:v>
                </c:pt>
                <c:pt idx="667">
                  <c:v>42969.96371527778</c:v>
                </c:pt>
                <c:pt idx="668">
                  <c:v>42969.964409722219</c:v>
                </c:pt>
                <c:pt idx="669">
                  <c:v>42969.965104166666</c:v>
                </c:pt>
                <c:pt idx="670">
                  <c:v>42969.965798611112</c:v>
                </c:pt>
                <c:pt idx="671">
                  <c:v>42969.966493055559</c:v>
                </c:pt>
                <c:pt idx="672">
                  <c:v>42969.967187499999</c:v>
                </c:pt>
                <c:pt idx="673">
                  <c:v>42969.967881944445</c:v>
                </c:pt>
                <c:pt idx="674">
                  <c:v>42969.968576388892</c:v>
                </c:pt>
                <c:pt idx="675">
                  <c:v>42969.969270833331</c:v>
                </c:pt>
                <c:pt idx="676">
                  <c:v>42969.969965277778</c:v>
                </c:pt>
                <c:pt idx="677">
                  <c:v>42969.970659722225</c:v>
                </c:pt>
                <c:pt idx="678">
                  <c:v>42969.971354166664</c:v>
                </c:pt>
                <c:pt idx="679">
                  <c:v>42969.972048611111</c:v>
                </c:pt>
                <c:pt idx="680">
                  <c:v>42969.972743055558</c:v>
                </c:pt>
                <c:pt idx="681">
                  <c:v>42969.973437499997</c:v>
                </c:pt>
                <c:pt idx="682">
                  <c:v>42969.974131944444</c:v>
                </c:pt>
                <c:pt idx="683">
                  <c:v>42969.974826388891</c:v>
                </c:pt>
                <c:pt idx="684">
                  <c:v>42969.97552083333</c:v>
                </c:pt>
                <c:pt idx="685">
                  <c:v>42969.976215277777</c:v>
                </c:pt>
                <c:pt idx="686">
                  <c:v>42969.976909722223</c:v>
                </c:pt>
                <c:pt idx="687">
                  <c:v>42969.97760416667</c:v>
                </c:pt>
                <c:pt idx="688">
                  <c:v>42969.978298611109</c:v>
                </c:pt>
                <c:pt idx="689">
                  <c:v>42969.978993055556</c:v>
                </c:pt>
                <c:pt idx="690">
                  <c:v>42969.979687500003</c:v>
                </c:pt>
                <c:pt idx="691">
                  <c:v>42969.980381944442</c:v>
                </c:pt>
                <c:pt idx="692">
                  <c:v>42969.981076388889</c:v>
                </c:pt>
                <c:pt idx="693">
                  <c:v>42969.981770833336</c:v>
                </c:pt>
                <c:pt idx="694">
                  <c:v>42969.982465277775</c:v>
                </c:pt>
                <c:pt idx="695">
                  <c:v>42969.983159722222</c:v>
                </c:pt>
                <c:pt idx="696">
                  <c:v>42969.983854166669</c:v>
                </c:pt>
                <c:pt idx="697">
                  <c:v>42969.984548611108</c:v>
                </c:pt>
                <c:pt idx="698">
                  <c:v>42969.985243055555</c:v>
                </c:pt>
                <c:pt idx="699">
                  <c:v>42969.985937500001</c:v>
                </c:pt>
                <c:pt idx="700">
                  <c:v>42969.986631944441</c:v>
                </c:pt>
                <c:pt idx="701">
                  <c:v>42969.987326388888</c:v>
                </c:pt>
                <c:pt idx="702">
                  <c:v>42969.988020833334</c:v>
                </c:pt>
                <c:pt idx="703">
                  <c:v>42969.988715277781</c:v>
                </c:pt>
                <c:pt idx="704">
                  <c:v>42969.98940972222</c:v>
                </c:pt>
                <c:pt idx="705">
                  <c:v>42969.990104166667</c:v>
                </c:pt>
                <c:pt idx="706">
                  <c:v>42969.990798611114</c:v>
                </c:pt>
                <c:pt idx="707">
                  <c:v>42969.991493055553</c:v>
                </c:pt>
                <c:pt idx="708">
                  <c:v>42969.9921875</c:v>
                </c:pt>
                <c:pt idx="709">
                  <c:v>42969.992881944447</c:v>
                </c:pt>
                <c:pt idx="710">
                  <c:v>42969.993576388886</c:v>
                </c:pt>
                <c:pt idx="711">
                  <c:v>42969.994270833333</c:v>
                </c:pt>
                <c:pt idx="712">
                  <c:v>42969.99496527778</c:v>
                </c:pt>
                <c:pt idx="713">
                  <c:v>42969.995659722219</c:v>
                </c:pt>
                <c:pt idx="714">
                  <c:v>42969.996354166666</c:v>
                </c:pt>
                <c:pt idx="715">
                  <c:v>42969.997048611112</c:v>
                </c:pt>
                <c:pt idx="716">
                  <c:v>42969.997743055559</c:v>
                </c:pt>
                <c:pt idx="717">
                  <c:v>42969.998437499999</c:v>
                </c:pt>
                <c:pt idx="718">
                  <c:v>42969.999131944445</c:v>
                </c:pt>
                <c:pt idx="719">
                  <c:v>42969.999826388892</c:v>
                </c:pt>
                <c:pt idx="720">
                  <c:v>42970.000520833331</c:v>
                </c:pt>
                <c:pt idx="721">
                  <c:v>42970.001215277778</c:v>
                </c:pt>
                <c:pt idx="722">
                  <c:v>42970.001909722225</c:v>
                </c:pt>
                <c:pt idx="723">
                  <c:v>42970.002604166664</c:v>
                </c:pt>
                <c:pt idx="724">
                  <c:v>42970.003298611111</c:v>
                </c:pt>
                <c:pt idx="725">
                  <c:v>42970.003993055558</c:v>
                </c:pt>
                <c:pt idx="726">
                  <c:v>42970.004687499997</c:v>
                </c:pt>
                <c:pt idx="727">
                  <c:v>42970.005381944444</c:v>
                </c:pt>
                <c:pt idx="728">
                  <c:v>42970.006076388891</c:v>
                </c:pt>
                <c:pt idx="729">
                  <c:v>42970.00677083333</c:v>
                </c:pt>
                <c:pt idx="730">
                  <c:v>42970.007465277777</c:v>
                </c:pt>
                <c:pt idx="731">
                  <c:v>42970.008159722223</c:v>
                </c:pt>
                <c:pt idx="732">
                  <c:v>42970.00885416667</c:v>
                </c:pt>
                <c:pt idx="733">
                  <c:v>42970.009548611109</c:v>
                </c:pt>
                <c:pt idx="734">
                  <c:v>42970.010243055556</c:v>
                </c:pt>
                <c:pt idx="735">
                  <c:v>42970.010937500003</c:v>
                </c:pt>
                <c:pt idx="736">
                  <c:v>42970.011631944442</c:v>
                </c:pt>
                <c:pt idx="737">
                  <c:v>42970.012326388889</c:v>
                </c:pt>
                <c:pt idx="738">
                  <c:v>42970.013020833336</c:v>
                </c:pt>
                <c:pt idx="739">
                  <c:v>42970.013715277775</c:v>
                </c:pt>
                <c:pt idx="740">
                  <c:v>42970.014409722222</c:v>
                </c:pt>
                <c:pt idx="741">
                  <c:v>42970.015104166669</c:v>
                </c:pt>
                <c:pt idx="742">
                  <c:v>42970.015798611108</c:v>
                </c:pt>
                <c:pt idx="743">
                  <c:v>42970.016493055555</c:v>
                </c:pt>
                <c:pt idx="744">
                  <c:v>42970.017187500001</c:v>
                </c:pt>
                <c:pt idx="745">
                  <c:v>42970.017881944441</c:v>
                </c:pt>
                <c:pt idx="746">
                  <c:v>42970.018576388888</c:v>
                </c:pt>
                <c:pt idx="747">
                  <c:v>42970.019270833334</c:v>
                </c:pt>
                <c:pt idx="748">
                  <c:v>42970.019965277781</c:v>
                </c:pt>
                <c:pt idx="749">
                  <c:v>42970.02065972222</c:v>
                </c:pt>
                <c:pt idx="750">
                  <c:v>42970.021354166667</c:v>
                </c:pt>
                <c:pt idx="751">
                  <c:v>42970.022048611114</c:v>
                </c:pt>
                <c:pt idx="752">
                  <c:v>42970.022743055553</c:v>
                </c:pt>
                <c:pt idx="753">
                  <c:v>42970.0234375</c:v>
                </c:pt>
                <c:pt idx="754">
                  <c:v>42970.024131944447</c:v>
                </c:pt>
                <c:pt idx="755">
                  <c:v>42970.024826388886</c:v>
                </c:pt>
                <c:pt idx="756">
                  <c:v>42970.025520833333</c:v>
                </c:pt>
                <c:pt idx="757">
                  <c:v>42970.02621527778</c:v>
                </c:pt>
                <c:pt idx="758">
                  <c:v>42970.026909722219</c:v>
                </c:pt>
                <c:pt idx="759">
                  <c:v>42970.027604166666</c:v>
                </c:pt>
                <c:pt idx="760">
                  <c:v>42970.028298611112</c:v>
                </c:pt>
                <c:pt idx="761">
                  <c:v>42970.028993055559</c:v>
                </c:pt>
                <c:pt idx="762">
                  <c:v>42970.029687499999</c:v>
                </c:pt>
                <c:pt idx="763">
                  <c:v>42970.030381944445</c:v>
                </c:pt>
                <c:pt idx="764">
                  <c:v>42970.031076388892</c:v>
                </c:pt>
                <c:pt idx="765">
                  <c:v>42970.031770833331</c:v>
                </c:pt>
                <c:pt idx="766">
                  <c:v>42970.032465277778</c:v>
                </c:pt>
                <c:pt idx="767">
                  <c:v>42970.033159722225</c:v>
                </c:pt>
                <c:pt idx="768">
                  <c:v>42970.033854166664</c:v>
                </c:pt>
                <c:pt idx="769">
                  <c:v>42970.034548611111</c:v>
                </c:pt>
                <c:pt idx="770">
                  <c:v>42970.035243055558</c:v>
                </c:pt>
                <c:pt idx="771">
                  <c:v>42970.035937499997</c:v>
                </c:pt>
                <c:pt idx="772">
                  <c:v>42970.036631944444</c:v>
                </c:pt>
                <c:pt idx="773">
                  <c:v>42970.037326388891</c:v>
                </c:pt>
                <c:pt idx="774">
                  <c:v>42970.03802083333</c:v>
                </c:pt>
                <c:pt idx="775">
                  <c:v>42970.038715277777</c:v>
                </c:pt>
                <c:pt idx="776">
                  <c:v>42970.039409722223</c:v>
                </c:pt>
                <c:pt idx="777">
                  <c:v>42970.04010416667</c:v>
                </c:pt>
                <c:pt idx="778">
                  <c:v>42970.040798611109</c:v>
                </c:pt>
                <c:pt idx="779">
                  <c:v>42970.041493055556</c:v>
                </c:pt>
                <c:pt idx="780">
                  <c:v>42970.042187500003</c:v>
                </c:pt>
                <c:pt idx="781">
                  <c:v>42970.042881944442</c:v>
                </c:pt>
                <c:pt idx="782">
                  <c:v>42970.043576388889</c:v>
                </c:pt>
                <c:pt idx="783">
                  <c:v>42970.044270833336</c:v>
                </c:pt>
                <c:pt idx="784">
                  <c:v>42970.044965277775</c:v>
                </c:pt>
                <c:pt idx="785">
                  <c:v>42970.045659722222</c:v>
                </c:pt>
                <c:pt idx="786">
                  <c:v>42970.046354166669</c:v>
                </c:pt>
                <c:pt idx="787">
                  <c:v>42970.047048611108</c:v>
                </c:pt>
                <c:pt idx="788">
                  <c:v>42970.047743055555</c:v>
                </c:pt>
                <c:pt idx="789">
                  <c:v>42970.048437500001</c:v>
                </c:pt>
                <c:pt idx="790">
                  <c:v>42970.049131944441</c:v>
                </c:pt>
                <c:pt idx="791">
                  <c:v>42970.049826388888</c:v>
                </c:pt>
                <c:pt idx="792">
                  <c:v>42970.050520833334</c:v>
                </c:pt>
                <c:pt idx="793">
                  <c:v>42970.051215277781</c:v>
                </c:pt>
                <c:pt idx="794">
                  <c:v>42970.05190972222</c:v>
                </c:pt>
                <c:pt idx="795">
                  <c:v>42970.052604166667</c:v>
                </c:pt>
                <c:pt idx="796">
                  <c:v>42970.053298611114</c:v>
                </c:pt>
                <c:pt idx="797">
                  <c:v>42970.053993055553</c:v>
                </c:pt>
                <c:pt idx="798">
                  <c:v>42970.0546875</c:v>
                </c:pt>
                <c:pt idx="799">
                  <c:v>42970.055381944447</c:v>
                </c:pt>
                <c:pt idx="800">
                  <c:v>42970.056076388886</c:v>
                </c:pt>
                <c:pt idx="801">
                  <c:v>42970.056770833333</c:v>
                </c:pt>
                <c:pt idx="802">
                  <c:v>42970.05746527778</c:v>
                </c:pt>
                <c:pt idx="803">
                  <c:v>42970.058159722219</c:v>
                </c:pt>
                <c:pt idx="804">
                  <c:v>42970.058854166666</c:v>
                </c:pt>
                <c:pt idx="805">
                  <c:v>42970.059548611112</c:v>
                </c:pt>
                <c:pt idx="806">
                  <c:v>42970.060243055559</c:v>
                </c:pt>
                <c:pt idx="807">
                  <c:v>42970.060937499999</c:v>
                </c:pt>
                <c:pt idx="808">
                  <c:v>42970.061631944445</c:v>
                </c:pt>
                <c:pt idx="809">
                  <c:v>42970.062326388892</c:v>
                </c:pt>
                <c:pt idx="810">
                  <c:v>42970.063020833331</c:v>
                </c:pt>
                <c:pt idx="811">
                  <c:v>42970.063715277778</c:v>
                </c:pt>
                <c:pt idx="812">
                  <c:v>42970.064409722225</c:v>
                </c:pt>
                <c:pt idx="813">
                  <c:v>42970.065104166664</c:v>
                </c:pt>
                <c:pt idx="814">
                  <c:v>42970.065798611111</c:v>
                </c:pt>
                <c:pt idx="815">
                  <c:v>42970.066493055558</c:v>
                </c:pt>
                <c:pt idx="816">
                  <c:v>42970.067187499997</c:v>
                </c:pt>
                <c:pt idx="817">
                  <c:v>42970.067881944444</c:v>
                </c:pt>
                <c:pt idx="818">
                  <c:v>42970.068576388891</c:v>
                </c:pt>
                <c:pt idx="819">
                  <c:v>42970.06927083333</c:v>
                </c:pt>
                <c:pt idx="820">
                  <c:v>42970.069965277777</c:v>
                </c:pt>
                <c:pt idx="821">
                  <c:v>42970.070659722223</c:v>
                </c:pt>
                <c:pt idx="822">
                  <c:v>42970.07135416667</c:v>
                </c:pt>
                <c:pt idx="823">
                  <c:v>42970.072048611109</c:v>
                </c:pt>
                <c:pt idx="824">
                  <c:v>42970.072743055556</c:v>
                </c:pt>
                <c:pt idx="825">
                  <c:v>42970.073437500003</c:v>
                </c:pt>
                <c:pt idx="826">
                  <c:v>42970.074131944442</c:v>
                </c:pt>
                <c:pt idx="827">
                  <c:v>42970.074826388889</c:v>
                </c:pt>
                <c:pt idx="828">
                  <c:v>42970.075520833336</c:v>
                </c:pt>
                <c:pt idx="829">
                  <c:v>42970.076215277775</c:v>
                </c:pt>
                <c:pt idx="830">
                  <c:v>42970.076909722222</c:v>
                </c:pt>
                <c:pt idx="831">
                  <c:v>42970.077604166669</c:v>
                </c:pt>
                <c:pt idx="832">
                  <c:v>42970.078298611108</c:v>
                </c:pt>
                <c:pt idx="833">
                  <c:v>42970.078993055555</c:v>
                </c:pt>
                <c:pt idx="834">
                  <c:v>42970.079687500001</c:v>
                </c:pt>
                <c:pt idx="835">
                  <c:v>42970.080381944441</c:v>
                </c:pt>
                <c:pt idx="836">
                  <c:v>42970.081076388888</c:v>
                </c:pt>
                <c:pt idx="837">
                  <c:v>42970.081770833334</c:v>
                </c:pt>
                <c:pt idx="838">
                  <c:v>42970.082465277781</c:v>
                </c:pt>
                <c:pt idx="839">
                  <c:v>42970.08315972222</c:v>
                </c:pt>
                <c:pt idx="840">
                  <c:v>42970.083854166667</c:v>
                </c:pt>
                <c:pt idx="841">
                  <c:v>42970.084548611114</c:v>
                </c:pt>
                <c:pt idx="842">
                  <c:v>42970.085243055553</c:v>
                </c:pt>
                <c:pt idx="843">
                  <c:v>42970.0859375</c:v>
                </c:pt>
                <c:pt idx="844">
                  <c:v>42970.086631944447</c:v>
                </c:pt>
                <c:pt idx="845">
                  <c:v>42970.087326388886</c:v>
                </c:pt>
                <c:pt idx="846">
                  <c:v>42970.088020833333</c:v>
                </c:pt>
                <c:pt idx="847">
                  <c:v>42970.08871527778</c:v>
                </c:pt>
                <c:pt idx="848">
                  <c:v>42970.089409722219</c:v>
                </c:pt>
                <c:pt idx="849">
                  <c:v>42970.090104166666</c:v>
                </c:pt>
                <c:pt idx="850">
                  <c:v>42970.090798611112</c:v>
                </c:pt>
                <c:pt idx="851">
                  <c:v>42970.091493055559</c:v>
                </c:pt>
                <c:pt idx="852">
                  <c:v>42970.092187499999</c:v>
                </c:pt>
                <c:pt idx="853">
                  <c:v>42970.092881944445</c:v>
                </c:pt>
                <c:pt idx="854">
                  <c:v>42970.093576388892</c:v>
                </c:pt>
                <c:pt idx="855">
                  <c:v>42970.094270833331</c:v>
                </c:pt>
                <c:pt idx="856">
                  <c:v>42970.094965277778</c:v>
                </c:pt>
                <c:pt idx="857">
                  <c:v>42970.095659722225</c:v>
                </c:pt>
                <c:pt idx="858">
                  <c:v>42970.096354166664</c:v>
                </c:pt>
                <c:pt idx="859">
                  <c:v>42970.097048611111</c:v>
                </c:pt>
                <c:pt idx="860">
                  <c:v>42970.097743055558</c:v>
                </c:pt>
                <c:pt idx="861">
                  <c:v>42970.098437499997</c:v>
                </c:pt>
                <c:pt idx="862">
                  <c:v>42970.099131944444</c:v>
                </c:pt>
                <c:pt idx="863">
                  <c:v>42970.099826388891</c:v>
                </c:pt>
                <c:pt idx="864">
                  <c:v>42970.10052083333</c:v>
                </c:pt>
                <c:pt idx="865">
                  <c:v>42970.101215277777</c:v>
                </c:pt>
                <c:pt idx="866">
                  <c:v>42970.101909722223</c:v>
                </c:pt>
                <c:pt idx="867">
                  <c:v>42970.10260416667</c:v>
                </c:pt>
                <c:pt idx="868">
                  <c:v>42970.103298611109</c:v>
                </c:pt>
                <c:pt idx="869">
                  <c:v>42970.103993055556</c:v>
                </c:pt>
                <c:pt idx="870">
                  <c:v>42970.104687500003</c:v>
                </c:pt>
                <c:pt idx="871">
                  <c:v>42970.105381944442</c:v>
                </c:pt>
                <c:pt idx="872">
                  <c:v>42970.106076388889</c:v>
                </c:pt>
                <c:pt idx="873">
                  <c:v>42970.106770833336</c:v>
                </c:pt>
                <c:pt idx="874">
                  <c:v>42970.107465277775</c:v>
                </c:pt>
                <c:pt idx="875">
                  <c:v>42970.108159722222</c:v>
                </c:pt>
                <c:pt idx="876">
                  <c:v>42970.108854166669</c:v>
                </c:pt>
                <c:pt idx="877">
                  <c:v>42970.109548611108</c:v>
                </c:pt>
                <c:pt idx="878">
                  <c:v>42970.110243055555</c:v>
                </c:pt>
                <c:pt idx="879">
                  <c:v>42970.110937500001</c:v>
                </c:pt>
                <c:pt idx="880">
                  <c:v>42970.111631944441</c:v>
                </c:pt>
                <c:pt idx="881">
                  <c:v>42970.112326388888</c:v>
                </c:pt>
                <c:pt idx="882">
                  <c:v>42970.113020833334</c:v>
                </c:pt>
                <c:pt idx="883">
                  <c:v>42970.113715277781</c:v>
                </c:pt>
                <c:pt idx="884">
                  <c:v>42970.11440972222</c:v>
                </c:pt>
                <c:pt idx="885">
                  <c:v>42970.115104166667</c:v>
                </c:pt>
                <c:pt idx="886">
                  <c:v>42970.115798611114</c:v>
                </c:pt>
                <c:pt idx="887">
                  <c:v>42970.116493055553</c:v>
                </c:pt>
                <c:pt idx="888">
                  <c:v>42970.1171875</c:v>
                </c:pt>
                <c:pt idx="889">
                  <c:v>42970.117881944447</c:v>
                </c:pt>
                <c:pt idx="890">
                  <c:v>42970.118576388886</c:v>
                </c:pt>
                <c:pt idx="891">
                  <c:v>42970.119270833333</c:v>
                </c:pt>
                <c:pt idx="892">
                  <c:v>42970.11996527778</c:v>
                </c:pt>
                <c:pt idx="893">
                  <c:v>42970.120659722219</c:v>
                </c:pt>
                <c:pt idx="894">
                  <c:v>42970.121354166666</c:v>
                </c:pt>
                <c:pt idx="895">
                  <c:v>42970.122048611112</c:v>
                </c:pt>
                <c:pt idx="896">
                  <c:v>42970.122743055559</c:v>
                </c:pt>
                <c:pt idx="897">
                  <c:v>42970.123437499999</c:v>
                </c:pt>
                <c:pt idx="898">
                  <c:v>42970.124131944445</c:v>
                </c:pt>
                <c:pt idx="899">
                  <c:v>42970.124826388892</c:v>
                </c:pt>
                <c:pt idx="900">
                  <c:v>42970.125520833331</c:v>
                </c:pt>
                <c:pt idx="901">
                  <c:v>42970.126215277778</c:v>
                </c:pt>
                <c:pt idx="902">
                  <c:v>42970.126909722225</c:v>
                </c:pt>
                <c:pt idx="903">
                  <c:v>42970.127604166664</c:v>
                </c:pt>
                <c:pt idx="904">
                  <c:v>42970.128298611111</c:v>
                </c:pt>
                <c:pt idx="905">
                  <c:v>42970.128993055558</c:v>
                </c:pt>
                <c:pt idx="906">
                  <c:v>42970.129687499997</c:v>
                </c:pt>
                <c:pt idx="907">
                  <c:v>42970.130381944444</c:v>
                </c:pt>
                <c:pt idx="908">
                  <c:v>42970.131076388891</c:v>
                </c:pt>
                <c:pt idx="909">
                  <c:v>42970.13177083333</c:v>
                </c:pt>
                <c:pt idx="910">
                  <c:v>42970.132465277777</c:v>
                </c:pt>
                <c:pt idx="911">
                  <c:v>42970.133159722223</c:v>
                </c:pt>
                <c:pt idx="912">
                  <c:v>42970.13385416667</c:v>
                </c:pt>
                <c:pt idx="913">
                  <c:v>42970.134548611109</c:v>
                </c:pt>
                <c:pt idx="914">
                  <c:v>42970.135243055556</c:v>
                </c:pt>
                <c:pt idx="915">
                  <c:v>42970.135937500003</c:v>
                </c:pt>
                <c:pt idx="916">
                  <c:v>42970.136631944442</c:v>
                </c:pt>
                <c:pt idx="917">
                  <c:v>42970.137326388889</c:v>
                </c:pt>
                <c:pt idx="918">
                  <c:v>42970.138020833336</c:v>
                </c:pt>
                <c:pt idx="919">
                  <c:v>42970.138715277775</c:v>
                </c:pt>
                <c:pt idx="920">
                  <c:v>42970.139409722222</c:v>
                </c:pt>
                <c:pt idx="921">
                  <c:v>42970.140104166669</c:v>
                </c:pt>
                <c:pt idx="922">
                  <c:v>42970.140798611108</c:v>
                </c:pt>
                <c:pt idx="923">
                  <c:v>42970.141493055555</c:v>
                </c:pt>
                <c:pt idx="924">
                  <c:v>42970.142187500001</c:v>
                </c:pt>
                <c:pt idx="925">
                  <c:v>42970.142881944441</c:v>
                </c:pt>
                <c:pt idx="926">
                  <c:v>42970.143576388888</c:v>
                </c:pt>
                <c:pt idx="927">
                  <c:v>42970.144270833334</c:v>
                </c:pt>
                <c:pt idx="928">
                  <c:v>42970.144965277781</c:v>
                </c:pt>
                <c:pt idx="929">
                  <c:v>42970.14565972222</c:v>
                </c:pt>
                <c:pt idx="930">
                  <c:v>42970.146354166667</c:v>
                </c:pt>
                <c:pt idx="931">
                  <c:v>42970.147048611114</c:v>
                </c:pt>
                <c:pt idx="932">
                  <c:v>42970.147743055553</c:v>
                </c:pt>
                <c:pt idx="933">
                  <c:v>42970.1484375</c:v>
                </c:pt>
                <c:pt idx="934">
                  <c:v>42970.149131944447</c:v>
                </c:pt>
                <c:pt idx="935">
                  <c:v>42970.149826388886</c:v>
                </c:pt>
                <c:pt idx="936">
                  <c:v>42970.150520833333</c:v>
                </c:pt>
                <c:pt idx="937">
                  <c:v>42970.15121527778</c:v>
                </c:pt>
                <c:pt idx="938">
                  <c:v>42970.151909722219</c:v>
                </c:pt>
                <c:pt idx="939">
                  <c:v>42970.152604166666</c:v>
                </c:pt>
                <c:pt idx="940">
                  <c:v>42970.153298611112</c:v>
                </c:pt>
                <c:pt idx="941">
                  <c:v>42970.153993055559</c:v>
                </c:pt>
                <c:pt idx="942">
                  <c:v>42970.154687499999</c:v>
                </c:pt>
                <c:pt idx="943">
                  <c:v>42970.155381944445</c:v>
                </c:pt>
                <c:pt idx="944">
                  <c:v>42970.156076388892</c:v>
                </c:pt>
                <c:pt idx="945">
                  <c:v>42970.156770833331</c:v>
                </c:pt>
                <c:pt idx="946">
                  <c:v>42970.157465277778</c:v>
                </c:pt>
                <c:pt idx="947">
                  <c:v>42970.158159722225</c:v>
                </c:pt>
                <c:pt idx="948">
                  <c:v>42970.158854166664</c:v>
                </c:pt>
                <c:pt idx="949">
                  <c:v>42970.159548611111</c:v>
                </c:pt>
                <c:pt idx="950">
                  <c:v>42970.160243055558</c:v>
                </c:pt>
                <c:pt idx="951">
                  <c:v>42970.160937499997</c:v>
                </c:pt>
                <c:pt idx="952">
                  <c:v>42970.161631944444</c:v>
                </c:pt>
                <c:pt idx="953">
                  <c:v>42970.162326388891</c:v>
                </c:pt>
                <c:pt idx="954">
                  <c:v>42970.16302083333</c:v>
                </c:pt>
                <c:pt idx="955">
                  <c:v>42970.163715277777</c:v>
                </c:pt>
                <c:pt idx="956">
                  <c:v>42970.164409722223</c:v>
                </c:pt>
                <c:pt idx="957">
                  <c:v>42970.16510416667</c:v>
                </c:pt>
                <c:pt idx="958">
                  <c:v>42970.165798611109</c:v>
                </c:pt>
                <c:pt idx="959">
                  <c:v>42970.166493055556</c:v>
                </c:pt>
                <c:pt idx="960">
                  <c:v>42970.167187500003</c:v>
                </c:pt>
                <c:pt idx="961">
                  <c:v>42970.167881944442</c:v>
                </c:pt>
                <c:pt idx="962">
                  <c:v>42970.168576388889</c:v>
                </c:pt>
                <c:pt idx="963">
                  <c:v>42970.169270833336</c:v>
                </c:pt>
                <c:pt idx="964">
                  <c:v>42970.169965277775</c:v>
                </c:pt>
                <c:pt idx="965">
                  <c:v>42970.170659722222</c:v>
                </c:pt>
                <c:pt idx="966">
                  <c:v>42970.171354166669</c:v>
                </c:pt>
                <c:pt idx="967">
                  <c:v>42970.172048611108</c:v>
                </c:pt>
                <c:pt idx="968">
                  <c:v>42970.172743055555</c:v>
                </c:pt>
                <c:pt idx="969">
                  <c:v>42970.173437500001</c:v>
                </c:pt>
                <c:pt idx="970">
                  <c:v>42970.174131944441</c:v>
                </c:pt>
                <c:pt idx="971">
                  <c:v>42970.174826388888</c:v>
                </c:pt>
                <c:pt idx="972">
                  <c:v>42970.175520833334</c:v>
                </c:pt>
                <c:pt idx="973">
                  <c:v>42970.176215277781</c:v>
                </c:pt>
                <c:pt idx="974">
                  <c:v>42970.17690972222</c:v>
                </c:pt>
                <c:pt idx="975">
                  <c:v>42970.177604166667</c:v>
                </c:pt>
                <c:pt idx="976">
                  <c:v>42970.178298611114</c:v>
                </c:pt>
                <c:pt idx="977">
                  <c:v>42970.178993055553</c:v>
                </c:pt>
                <c:pt idx="978">
                  <c:v>42970.1796875</c:v>
                </c:pt>
                <c:pt idx="979">
                  <c:v>42970.180381944447</c:v>
                </c:pt>
                <c:pt idx="980">
                  <c:v>42970.181076388886</c:v>
                </c:pt>
                <c:pt idx="981">
                  <c:v>42970.181770833333</c:v>
                </c:pt>
                <c:pt idx="982">
                  <c:v>42970.18246527778</c:v>
                </c:pt>
                <c:pt idx="983">
                  <c:v>42970.183159722219</c:v>
                </c:pt>
                <c:pt idx="984">
                  <c:v>42970.183854166666</c:v>
                </c:pt>
                <c:pt idx="985">
                  <c:v>42970.184548611112</c:v>
                </c:pt>
                <c:pt idx="986">
                  <c:v>42970.185243055559</c:v>
                </c:pt>
                <c:pt idx="987">
                  <c:v>42970.185937499999</c:v>
                </c:pt>
                <c:pt idx="988">
                  <c:v>42970.186631944445</c:v>
                </c:pt>
                <c:pt idx="989">
                  <c:v>42970.187326388892</c:v>
                </c:pt>
                <c:pt idx="990">
                  <c:v>42970.188020833331</c:v>
                </c:pt>
                <c:pt idx="991">
                  <c:v>42970.188715277778</c:v>
                </c:pt>
                <c:pt idx="992">
                  <c:v>42970.189409722225</c:v>
                </c:pt>
                <c:pt idx="993">
                  <c:v>42970.190104166664</c:v>
                </c:pt>
                <c:pt idx="994">
                  <c:v>42970.190798611111</c:v>
                </c:pt>
                <c:pt idx="995">
                  <c:v>42970.191493055558</c:v>
                </c:pt>
                <c:pt idx="996">
                  <c:v>42970.192187499997</c:v>
                </c:pt>
                <c:pt idx="997">
                  <c:v>42970.192881944444</c:v>
                </c:pt>
                <c:pt idx="998">
                  <c:v>42970.193576388891</c:v>
                </c:pt>
                <c:pt idx="999">
                  <c:v>42970.19427083333</c:v>
                </c:pt>
                <c:pt idx="1000">
                  <c:v>42970.194965277777</c:v>
                </c:pt>
                <c:pt idx="1001">
                  <c:v>42970.195659722223</c:v>
                </c:pt>
                <c:pt idx="1002">
                  <c:v>42970.19635416667</c:v>
                </c:pt>
                <c:pt idx="1003">
                  <c:v>42970.197048611109</c:v>
                </c:pt>
                <c:pt idx="1004">
                  <c:v>42970.197743055556</c:v>
                </c:pt>
                <c:pt idx="1005">
                  <c:v>42970.198437500003</c:v>
                </c:pt>
                <c:pt idx="1006">
                  <c:v>42970.199131944442</c:v>
                </c:pt>
                <c:pt idx="1007">
                  <c:v>42970.199826388889</c:v>
                </c:pt>
                <c:pt idx="1008">
                  <c:v>42970.200520833336</c:v>
                </c:pt>
                <c:pt idx="1009">
                  <c:v>42970.201215277775</c:v>
                </c:pt>
                <c:pt idx="1010">
                  <c:v>42970.201909722222</c:v>
                </c:pt>
                <c:pt idx="1011">
                  <c:v>42970.202604166669</c:v>
                </c:pt>
                <c:pt idx="1012">
                  <c:v>42970.203298611108</c:v>
                </c:pt>
                <c:pt idx="1013">
                  <c:v>42970.203993055555</c:v>
                </c:pt>
                <c:pt idx="1014">
                  <c:v>42970.204687500001</c:v>
                </c:pt>
                <c:pt idx="1015">
                  <c:v>42970.205381944441</c:v>
                </c:pt>
                <c:pt idx="1016">
                  <c:v>42970.206076388888</c:v>
                </c:pt>
                <c:pt idx="1017">
                  <c:v>42970.206770833334</c:v>
                </c:pt>
                <c:pt idx="1018">
                  <c:v>42970.207465277781</c:v>
                </c:pt>
                <c:pt idx="1019">
                  <c:v>42970.20815972222</c:v>
                </c:pt>
                <c:pt idx="1020">
                  <c:v>42970.208854166667</c:v>
                </c:pt>
                <c:pt idx="1021">
                  <c:v>42970.209548611114</c:v>
                </c:pt>
                <c:pt idx="1022">
                  <c:v>42970.210243055553</c:v>
                </c:pt>
                <c:pt idx="1023">
                  <c:v>42970.2109375</c:v>
                </c:pt>
                <c:pt idx="1024">
                  <c:v>42970.211631944447</c:v>
                </c:pt>
                <c:pt idx="1025">
                  <c:v>42970.212326388886</c:v>
                </c:pt>
                <c:pt idx="1026">
                  <c:v>42970.213020833333</c:v>
                </c:pt>
                <c:pt idx="1027">
                  <c:v>42970.21371527778</c:v>
                </c:pt>
                <c:pt idx="1028">
                  <c:v>42970.214409722219</c:v>
                </c:pt>
                <c:pt idx="1029">
                  <c:v>42970.215104166666</c:v>
                </c:pt>
                <c:pt idx="1030">
                  <c:v>42970.215798611112</c:v>
                </c:pt>
                <c:pt idx="1031">
                  <c:v>42970.216493055559</c:v>
                </c:pt>
                <c:pt idx="1032">
                  <c:v>42970.217187499999</c:v>
                </c:pt>
                <c:pt idx="1033">
                  <c:v>42970.217881944445</c:v>
                </c:pt>
                <c:pt idx="1034">
                  <c:v>42970.218576388892</c:v>
                </c:pt>
                <c:pt idx="1035">
                  <c:v>42970.219270833331</c:v>
                </c:pt>
                <c:pt idx="1036">
                  <c:v>42970.219965277778</c:v>
                </c:pt>
                <c:pt idx="1037">
                  <c:v>42970.220659722225</c:v>
                </c:pt>
                <c:pt idx="1038">
                  <c:v>42970.221354166664</c:v>
                </c:pt>
                <c:pt idx="1039">
                  <c:v>42970.222048611111</c:v>
                </c:pt>
                <c:pt idx="1040">
                  <c:v>42970.222743055558</c:v>
                </c:pt>
                <c:pt idx="1041">
                  <c:v>42970.223437499997</c:v>
                </c:pt>
                <c:pt idx="1042">
                  <c:v>42970.224131944444</c:v>
                </c:pt>
                <c:pt idx="1043">
                  <c:v>42970.224826388891</c:v>
                </c:pt>
                <c:pt idx="1044">
                  <c:v>42970.22552083333</c:v>
                </c:pt>
                <c:pt idx="1045">
                  <c:v>42970.226215277777</c:v>
                </c:pt>
                <c:pt idx="1046">
                  <c:v>42970.226909722223</c:v>
                </c:pt>
                <c:pt idx="1047">
                  <c:v>42970.22760416667</c:v>
                </c:pt>
                <c:pt idx="1048">
                  <c:v>42970.228298611109</c:v>
                </c:pt>
                <c:pt idx="1049">
                  <c:v>42970.228993055556</c:v>
                </c:pt>
                <c:pt idx="1050">
                  <c:v>42970.229687500003</c:v>
                </c:pt>
                <c:pt idx="1051">
                  <c:v>42970.230381944442</c:v>
                </c:pt>
                <c:pt idx="1052">
                  <c:v>42970.231076388889</c:v>
                </c:pt>
                <c:pt idx="1053">
                  <c:v>42970.231770833336</c:v>
                </c:pt>
                <c:pt idx="1054">
                  <c:v>42970.232465277775</c:v>
                </c:pt>
                <c:pt idx="1055">
                  <c:v>42970.233159722222</c:v>
                </c:pt>
                <c:pt idx="1056">
                  <c:v>42970.233854166669</c:v>
                </c:pt>
                <c:pt idx="1057">
                  <c:v>42970.234548611108</c:v>
                </c:pt>
                <c:pt idx="1058">
                  <c:v>42970.235243055555</c:v>
                </c:pt>
                <c:pt idx="1059">
                  <c:v>42970.235937500001</c:v>
                </c:pt>
                <c:pt idx="1060">
                  <c:v>42970.236631944441</c:v>
                </c:pt>
                <c:pt idx="1061">
                  <c:v>42970.237326388888</c:v>
                </c:pt>
                <c:pt idx="1062">
                  <c:v>42970.238020833334</c:v>
                </c:pt>
                <c:pt idx="1063">
                  <c:v>42970.238715277781</c:v>
                </c:pt>
                <c:pt idx="1064">
                  <c:v>42970.23940972222</c:v>
                </c:pt>
                <c:pt idx="1065">
                  <c:v>42970.240104166667</c:v>
                </c:pt>
                <c:pt idx="1066">
                  <c:v>42970.240798611114</c:v>
                </c:pt>
                <c:pt idx="1067">
                  <c:v>42970.241493055553</c:v>
                </c:pt>
                <c:pt idx="1068">
                  <c:v>42970.2421875</c:v>
                </c:pt>
                <c:pt idx="1069">
                  <c:v>42970.242881944447</c:v>
                </c:pt>
                <c:pt idx="1070">
                  <c:v>42970.243576388886</c:v>
                </c:pt>
                <c:pt idx="1071">
                  <c:v>42970.244270833333</c:v>
                </c:pt>
                <c:pt idx="1072">
                  <c:v>42970.24496527778</c:v>
                </c:pt>
                <c:pt idx="1073">
                  <c:v>42970.245659722219</c:v>
                </c:pt>
                <c:pt idx="1074">
                  <c:v>42970.246354166666</c:v>
                </c:pt>
                <c:pt idx="1075">
                  <c:v>42970.247048611112</c:v>
                </c:pt>
                <c:pt idx="1076">
                  <c:v>42970.247743055559</c:v>
                </c:pt>
                <c:pt idx="1077">
                  <c:v>42970.248437499999</c:v>
                </c:pt>
                <c:pt idx="1078">
                  <c:v>42970.249131944445</c:v>
                </c:pt>
                <c:pt idx="1079">
                  <c:v>42970.249826388892</c:v>
                </c:pt>
                <c:pt idx="1080">
                  <c:v>42970.250520833331</c:v>
                </c:pt>
                <c:pt idx="1081">
                  <c:v>42970.251215277778</c:v>
                </c:pt>
                <c:pt idx="1082">
                  <c:v>42970.251909722225</c:v>
                </c:pt>
                <c:pt idx="1083">
                  <c:v>42970.252604166664</c:v>
                </c:pt>
                <c:pt idx="1084">
                  <c:v>42970.253298611111</c:v>
                </c:pt>
                <c:pt idx="1085">
                  <c:v>42970.253993055558</c:v>
                </c:pt>
                <c:pt idx="1086">
                  <c:v>42970.254687499997</c:v>
                </c:pt>
                <c:pt idx="1087">
                  <c:v>42970.255381944444</c:v>
                </c:pt>
                <c:pt idx="1088">
                  <c:v>42970.256076388891</c:v>
                </c:pt>
                <c:pt idx="1089">
                  <c:v>42970.25677083333</c:v>
                </c:pt>
                <c:pt idx="1090">
                  <c:v>42970.257465277777</c:v>
                </c:pt>
                <c:pt idx="1091">
                  <c:v>42970.258159722223</c:v>
                </c:pt>
                <c:pt idx="1092">
                  <c:v>42970.25885416667</c:v>
                </c:pt>
                <c:pt idx="1093">
                  <c:v>42970.259548611109</c:v>
                </c:pt>
                <c:pt idx="1094">
                  <c:v>42970.260243055556</c:v>
                </c:pt>
                <c:pt idx="1095">
                  <c:v>42970.260937500003</c:v>
                </c:pt>
                <c:pt idx="1096">
                  <c:v>42970.261631944442</c:v>
                </c:pt>
                <c:pt idx="1097">
                  <c:v>42970.262326388889</c:v>
                </c:pt>
                <c:pt idx="1098">
                  <c:v>42970.263020833336</c:v>
                </c:pt>
                <c:pt idx="1099">
                  <c:v>42970.263715277775</c:v>
                </c:pt>
                <c:pt idx="1100">
                  <c:v>42970.264409722222</c:v>
                </c:pt>
                <c:pt idx="1101">
                  <c:v>42970.265104166669</c:v>
                </c:pt>
                <c:pt idx="1102">
                  <c:v>42970.265798611108</c:v>
                </c:pt>
                <c:pt idx="1103">
                  <c:v>42970.266493055555</c:v>
                </c:pt>
                <c:pt idx="1104">
                  <c:v>42970.267187500001</c:v>
                </c:pt>
                <c:pt idx="1105">
                  <c:v>42970.267881944441</c:v>
                </c:pt>
                <c:pt idx="1106">
                  <c:v>42970.268576388888</c:v>
                </c:pt>
                <c:pt idx="1107">
                  <c:v>42970.269270833334</c:v>
                </c:pt>
                <c:pt idx="1108">
                  <c:v>42970.269965277781</c:v>
                </c:pt>
                <c:pt idx="1109">
                  <c:v>42970.27065972222</c:v>
                </c:pt>
                <c:pt idx="1110">
                  <c:v>42970.271354166667</c:v>
                </c:pt>
                <c:pt idx="1111">
                  <c:v>42970.272048611114</c:v>
                </c:pt>
                <c:pt idx="1112">
                  <c:v>42970.272743055553</c:v>
                </c:pt>
                <c:pt idx="1113">
                  <c:v>42970.2734375</c:v>
                </c:pt>
                <c:pt idx="1114">
                  <c:v>42970.274131944447</c:v>
                </c:pt>
                <c:pt idx="1115">
                  <c:v>42970.274826388886</c:v>
                </c:pt>
                <c:pt idx="1116">
                  <c:v>42970.275520833333</c:v>
                </c:pt>
                <c:pt idx="1117">
                  <c:v>42970.27621527778</c:v>
                </c:pt>
                <c:pt idx="1118">
                  <c:v>42970.276909722219</c:v>
                </c:pt>
                <c:pt idx="1119">
                  <c:v>42970.277604166666</c:v>
                </c:pt>
                <c:pt idx="1120">
                  <c:v>42970.278298611112</c:v>
                </c:pt>
                <c:pt idx="1121">
                  <c:v>42970.278993055559</c:v>
                </c:pt>
                <c:pt idx="1122">
                  <c:v>42970.279687499999</c:v>
                </c:pt>
                <c:pt idx="1123">
                  <c:v>42970.280381944445</c:v>
                </c:pt>
                <c:pt idx="1124">
                  <c:v>42970.281076388892</c:v>
                </c:pt>
                <c:pt idx="1125">
                  <c:v>42970.281770833331</c:v>
                </c:pt>
                <c:pt idx="1126">
                  <c:v>42970.282465277778</c:v>
                </c:pt>
                <c:pt idx="1127">
                  <c:v>42970.283159722225</c:v>
                </c:pt>
                <c:pt idx="1128">
                  <c:v>42970.283854166664</c:v>
                </c:pt>
                <c:pt idx="1129">
                  <c:v>42970.284548611111</c:v>
                </c:pt>
                <c:pt idx="1130">
                  <c:v>42970.285243055558</c:v>
                </c:pt>
                <c:pt idx="1131">
                  <c:v>42970.285937499997</c:v>
                </c:pt>
                <c:pt idx="1132">
                  <c:v>42970.286631944444</c:v>
                </c:pt>
                <c:pt idx="1133">
                  <c:v>42970.287326388891</c:v>
                </c:pt>
                <c:pt idx="1134">
                  <c:v>42970.28802083333</c:v>
                </c:pt>
                <c:pt idx="1135">
                  <c:v>42970.288715277777</c:v>
                </c:pt>
                <c:pt idx="1136">
                  <c:v>42970.289409722223</c:v>
                </c:pt>
                <c:pt idx="1137">
                  <c:v>42970.29010416667</c:v>
                </c:pt>
                <c:pt idx="1138">
                  <c:v>42970.290798611109</c:v>
                </c:pt>
                <c:pt idx="1139">
                  <c:v>42970.291493055556</c:v>
                </c:pt>
                <c:pt idx="1140">
                  <c:v>42970.292187500003</c:v>
                </c:pt>
                <c:pt idx="1141">
                  <c:v>42970.292881944442</c:v>
                </c:pt>
                <c:pt idx="1142">
                  <c:v>42970.293576388889</c:v>
                </c:pt>
                <c:pt idx="1143">
                  <c:v>42970.294270833336</c:v>
                </c:pt>
                <c:pt idx="1144">
                  <c:v>42970.294965277775</c:v>
                </c:pt>
                <c:pt idx="1145">
                  <c:v>42970.295659722222</c:v>
                </c:pt>
                <c:pt idx="1146">
                  <c:v>42970.296354166669</c:v>
                </c:pt>
                <c:pt idx="1147">
                  <c:v>42970.297048611108</c:v>
                </c:pt>
                <c:pt idx="1148">
                  <c:v>42970.297743055555</c:v>
                </c:pt>
                <c:pt idx="1149">
                  <c:v>42970.298437500001</c:v>
                </c:pt>
                <c:pt idx="1150">
                  <c:v>42970.299131944441</c:v>
                </c:pt>
                <c:pt idx="1151">
                  <c:v>42970.299826388888</c:v>
                </c:pt>
                <c:pt idx="1152">
                  <c:v>42970.300520833334</c:v>
                </c:pt>
                <c:pt idx="1153">
                  <c:v>42970.301215277781</c:v>
                </c:pt>
                <c:pt idx="1154">
                  <c:v>42970.30190972222</c:v>
                </c:pt>
                <c:pt idx="1155">
                  <c:v>42970.302604166667</c:v>
                </c:pt>
                <c:pt idx="1156">
                  <c:v>42970.303298611114</c:v>
                </c:pt>
                <c:pt idx="1157">
                  <c:v>42970.303993055553</c:v>
                </c:pt>
                <c:pt idx="1158">
                  <c:v>42970.3046875</c:v>
                </c:pt>
                <c:pt idx="1159">
                  <c:v>42970.305381944447</c:v>
                </c:pt>
                <c:pt idx="1160">
                  <c:v>42970.306076388886</c:v>
                </c:pt>
                <c:pt idx="1161">
                  <c:v>42970.306770833333</c:v>
                </c:pt>
                <c:pt idx="1162">
                  <c:v>42970.30746527778</c:v>
                </c:pt>
                <c:pt idx="1163">
                  <c:v>42970.308159722219</c:v>
                </c:pt>
                <c:pt idx="1164">
                  <c:v>42970.308854166666</c:v>
                </c:pt>
                <c:pt idx="1165">
                  <c:v>42970.309548611112</c:v>
                </c:pt>
                <c:pt idx="1166">
                  <c:v>42970.310243055559</c:v>
                </c:pt>
                <c:pt idx="1167">
                  <c:v>42970.310937499999</c:v>
                </c:pt>
                <c:pt idx="1168">
                  <c:v>42970.311631944445</c:v>
                </c:pt>
                <c:pt idx="1169">
                  <c:v>42970.312326388892</c:v>
                </c:pt>
                <c:pt idx="1170">
                  <c:v>42970.313020833331</c:v>
                </c:pt>
                <c:pt idx="1171">
                  <c:v>42970.313715277778</c:v>
                </c:pt>
                <c:pt idx="1172">
                  <c:v>42970.314409722225</c:v>
                </c:pt>
                <c:pt idx="1173">
                  <c:v>42970.315104166664</c:v>
                </c:pt>
                <c:pt idx="1174">
                  <c:v>42970.315798611111</c:v>
                </c:pt>
                <c:pt idx="1175">
                  <c:v>42970.316493055558</c:v>
                </c:pt>
                <c:pt idx="1176">
                  <c:v>42970.317187499997</c:v>
                </c:pt>
                <c:pt idx="1177">
                  <c:v>42970.317881944444</c:v>
                </c:pt>
                <c:pt idx="1178">
                  <c:v>42970.318576388891</c:v>
                </c:pt>
                <c:pt idx="1179">
                  <c:v>42970.31927083333</c:v>
                </c:pt>
                <c:pt idx="1180">
                  <c:v>42970.319965277777</c:v>
                </c:pt>
                <c:pt idx="1181">
                  <c:v>42970.320659722223</c:v>
                </c:pt>
                <c:pt idx="1182">
                  <c:v>42970.32135416667</c:v>
                </c:pt>
                <c:pt idx="1183">
                  <c:v>42970.322048611109</c:v>
                </c:pt>
                <c:pt idx="1184">
                  <c:v>42970.322743055556</c:v>
                </c:pt>
                <c:pt idx="1185">
                  <c:v>42970.323437500003</c:v>
                </c:pt>
                <c:pt idx="1186">
                  <c:v>42970.324131944442</c:v>
                </c:pt>
                <c:pt idx="1187">
                  <c:v>42970.324826388889</c:v>
                </c:pt>
                <c:pt idx="1188">
                  <c:v>42970.325520833336</c:v>
                </c:pt>
                <c:pt idx="1189">
                  <c:v>42970.326215277775</c:v>
                </c:pt>
                <c:pt idx="1190">
                  <c:v>42970.326909722222</c:v>
                </c:pt>
                <c:pt idx="1191">
                  <c:v>42970.327604166669</c:v>
                </c:pt>
                <c:pt idx="1192">
                  <c:v>42970.328298611108</c:v>
                </c:pt>
                <c:pt idx="1193">
                  <c:v>42970.328993055555</c:v>
                </c:pt>
                <c:pt idx="1194">
                  <c:v>42970.329687500001</c:v>
                </c:pt>
                <c:pt idx="1195">
                  <c:v>42970.330381944441</c:v>
                </c:pt>
                <c:pt idx="1196">
                  <c:v>42970.331076388888</c:v>
                </c:pt>
                <c:pt idx="1197">
                  <c:v>42970.331770833334</c:v>
                </c:pt>
                <c:pt idx="1198">
                  <c:v>42970.332465277781</c:v>
                </c:pt>
                <c:pt idx="1199">
                  <c:v>42970.33315972222</c:v>
                </c:pt>
                <c:pt idx="1200">
                  <c:v>42970.333854166667</c:v>
                </c:pt>
                <c:pt idx="1201">
                  <c:v>42970.334548611114</c:v>
                </c:pt>
                <c:pt idx="1202">
                  <c:v>42970.335243055553</c:v>
                </c:pt>
                <c:pt idx="1203">
                  <c:v>42970.3359375</c:v>
                </c:pt>
                <c:pt idx="1204">
                  <c:v>42970.336631944447</c:v>
                </c:pt>
                <c:pt idx="1205">
                  <c:v>42970.337326388886</c:v>
                </c:pt>
                <c:pt idx="1206">
                  <c:v>42970.338020833333</c:v>
                </c:pt>
                <c:pt idx="1207">
                  <c:v>42970.33871527778</c:v>
                </c:pt>
                <c:pt idx="1208">
                  <c:v>42970.339409722219</c:v>
                </c:pt>
                <c:pt idx="1209">
                  <c:v>42970.340104166666</c:v>
                </c:pt>
                <c:pt idx="1210">
                  <c:v>42970.340798611112</c:v>
                </c:pt>
                <c:pt idx="1211">
                  <c:v>42970.341493055559</c:v>
                </c:pt>
                <c:pt idx="1212">
                  <c:v>42970.342187499999</c:v>
                </c:pt>
                <c:pt idx="1213">
                  <c:v>42970.342881944445</c:v>
                </c:pt>
                <c:pt idx="1214">
                  <c:v>42970.343576388892</c:v>
                </c:pt>
                <c:pt idx="1215">
                  <c:v>42970.344270833331</c:v>
                </c:pt>
                <c:pt idx="1216">
                  <c:v>42970.344965277778</c:v>
                </c:pt>
                <c:pt idx="1217">
                  <c:v>42970.345659722225</c:v>
                </c:pt>
                <c:pt idx="1218">
                  <c:v>42970.346354166664</c:v>
                </c:pt>
                <c:pt idx="1219">
                  <c:v>42970.347048611111</c:v>
                </c:pt>
                <c:pt idx="1220">
                  <c:v>42970.347743055558</c:v>
                </c:pt>
                <c:pt idx="1221">
                  <c:v>42970.348437499997</c:v>
                </c:pt>
                <c:pt idx="1222">
                  <c:v>42970.349131944444</c:v>
                </c:pt>
                <c:pt idx="1223">
                  <c:v>42970.349826388891</c:v>
                </c:pt>
                <c:pt idx="1224">
                  <c:v>42970.35052083333</c:v>
                </c:pt>
                <c:pt idx="1225">
                  <c:v>42970.351215277777</c:v>
                </c:pt>
                <c:pt idx="1226">
                  <c:v>42970.351909722223</c:v>
                </c:pt>
                <c:pt idx="1227">
                  <c:v>42970.35260416667</c:v>
                </c:pt>
                <c:pt idx="1228">
                  <c:v>42970.353298611109</c:v>
                </c:pt>
                <c:pt idx="1229">
                  <c:v>42970.353993055556</c:v>
                </c:pt>
                <c:pt idx="1230">
                  <c:v>42970.354687500003</c:v>
                </c:pt>
                <c:pt idx="1231">
                  <c:v>42970.355381944442</c:v>
                </c:pt>
                <c:pt idx="1232">
                  <c:v>42970.356076388889</c:v>
                </c:pt>
                <c:pt idx="1233">
                  <c:v>42970.356770833336</c:v>
                </c:pt>
                <c:pt idx="1234">
                  <c:v>42970.357465277775</c:v>
                </c:pt>
                <c:pt idx="1235">
                  <c:v>42970.358159722222</c:v>
                </c:pt>
                <c:pt idx="1236">
                  <c:v>42970.358854166669</c:v>
                </c:pt>
                <c:pt idx="1237">
                  <c:v>42970.359548611108</c:v>
                </c:pt>
                <c:pt idx="1238">
                  <c:v>42970.360243055555</c:v>
                </c:pt>
                <c:pt idx="1239">
                  <c:v>42970.360937500001</c:v>
                </c:pt>
                <c:pt idx="1240">
                  <c:v>42970.361631944441</c:v>
                </c:pt>
                <c:pt idx="1241">
                  <c:v>42970.362326388888</c:v>
                </c:pt>
                <c:pt idx="1242">
                  <c:v>42970.363020833334</c:v>
                </c:pt>
                <c:pt idx="1243">
                  <c:v>42970.363715277781</c:v>
                </c:pt>
                <c:pt idx="1244">
                  <c:v>42970.36440972222</c:v>
                </c:pt>
                <c:pt idx="1245">
                  <c:v>42970.365104166667</c:v>
                </c:pt>
                <c:pt idx="1246">
                  <c:v>42970.365798611114</c:v>
                </c:pt>
                <c:pt idx="1247">
                  <c:v>42970.366493055553</c:v>
                </c:pt>
                <c:pt idx="1248">
                  <c:v>42970.3671875</c:v>
                </c:pt>
                <c:pt idx="1249">
                  <c:v>42970.367881944447</c:v>
                </c:pt>
                <c:pt idx="1250">
                  <c:v>42970.368576388886</c:v>
                </c:pt>
                <c:pt idx="1251">
                  <c:v>42970.369270833333</c:v>
                </c:pt>
                <c:pt idx="1252">
                  <c:v>42970.36996527778</c:v>
                </c:pt>
                <c:pt idx="1253">
                  <c:v>42970.370659722219</c:v>
                </c:pt>
                <c:pt idx="1254">
                  <c:v>42970.371354166666</c:v>
                </c:pt>
                <c:pt idx="1255">
                  <c:v>42970.372048611112</c:v>
                </c:pt>
                <c:pt idx="1256">
                  <c:v>42970.372743055559</c:v>
                </c:pt>
                <c:pt idx="1257">
                  <c:v>42970.373437499999</c:v>
                </c:pt>
                <c:pt idx="1258">
                  <c:v>42970.374131944445</c:v>
                </c:pt>
                <c:pt idx="1259">
                  <c:v>42970.374826388892</c:v>
                </c:pt>
                <c:pt idx="1260">
                  <c:v>42970.375520833331</c:v>
                </c:pt>
                <c:pt idx="1261">
                  <c:v>42970.376215277778</c:v>
                </c:pt>
                <c:pt idx="1262">
                  <c:v>42970.376909722225</c:v>
                </c:pt>
                <c:pt idx="1263">
                  <c:v>42970.377604166664</c:v>
                </c:pt>
                <c:pt idx="1264">
                  <c:v>42970.378298611111</c:v>
                </c:pt>
                <c:pt idx="1265">
                  <c:v>42970.378993055558</c:v>
                </c:pt>
                <c:pt idx="1266">
                  <c:v>42970.379687499997</c:v>
                </c:pt>
                <c:pt idx="1267">
                  <c:v>42970.380381944444</c:v>
                </c:pt>
                <c:pt idx="1268">
                  <c:v>42970.381076388891</c:v>
                </c:pt>
                <c:pt idx="1269">
                  <c:v>42970.38177083333</c:v>
                </c:pt>
                <c:pt idx="1270">
                  <c:v>42970.382465277777</c:v>
                </c:pt>
                <c:pt idx="1271">
                  <c:v>42970.383159722223</c:v>
                </c:pt>
                <c:pt idx="1272">
                  <c:v>42970.38385416667</c:v>
                </c:pt>
                <c:pt idx="1273">
                  <c:v>42970.384548611109</c:v>
                </c:pt>
                <c:pt idx="1274">
                  <c:v>42970.385243055556</c:v>
                </c:pt>
                <c:pt idx="1275">
                  <c:v>42970.385937500003</c:v>
                </c:pt>
                <c:pt idx="1276">
                  <c:v>42970.386631944442</c:v>
                </c:pt>
                <c:pt idx="1277">
                  <c:v>42970.387326388889</c:v>
                </c:pt>
                <c:pt idx="1278">
                  <c:v>42970.388020833336</c:v>
                </c:pt>
                <c:pt idx="1279">
                  <c:v>42970.388715277775</c:v>
                </c:pt>
                <c:pt idx="1280">
                  <c:v>42970.389409722222</c:v>
                </c:pt>
                <c:pt idx="1281">
                  <c:v>42970.390104166669</c:v>
                </c:pt>
                <c:pt idx="1282">
                  <c:v>42970.390798611108</c:v>
                </c:pt>
                <c:pt idx="1283">
                  <c:v>42970.391493055555</c:v>
                </c:pt>
                <c:pt idx="1284">
                  <c:v>42970.392187500001</c:v>
                </c:pt>
                <c:pt idx="1285">
                  <c:v>42970.392881944441</c:v>
                </c:pt>
                <c:pt idx="1286">
                  <c:v>42970.393576388888</c:v>
                </c:pt>
                <c:pt idx="1287">
                  <c:v>42970.394270833334</c:v>
                </c:pt>
                <c:pt idx="1288">
                  <c:v>42970.394965277781</c:v>
                </c:pt>
                <c:pt idx="1289">
                  <c:v>42970.39565972222</c:v>
                </c:pt>
                <c:pt idx="1290">
                  <c:v>42970.396354166667</c:v>
                </c:pt>
                <c:pt idx="1291">
                  <c:v>42970.397048611114</c:v>
                </c:pt>
                <c:pt idx="1292">
                  <c:v>42970.397743055553</c:v>
                </c:pt>
                <c:pt idx="1293">
                  <c:v>42970.3984375</c:v>
                </c:pt>
                <c:pt idx="1294">
                  <c:v>42970.399131944447</c:v>
                </c:pt>
                <c:pt idx="1295">
                  <c:v>42970.399826388886</c:v>
                </c:pt>
                <c:pt idx="1296">
                  <c:v>42970.400520833333</c:v>
                </c:pt>
                <c:pt idx="1297">
                  <c:v>42970.40121527778</c:v>
                </c:pt>
                <c:pt idx="1298">
                  <c:v>42970.401909722219</c:v>
                </c:pt>
                <c:pt idx="1299">
                  <c:v>42970.402604166666</c:v>
                </c:pt>
                <c:pt idx="1300">
                  <c:v>42970.403298611112</c:v>
                </c:pt>
                <c:pt idx="1301">
                  <c:v>42970.403993055559</c:v>
                </c:pt>
                <c:pt idx="1302">
                  <c:v>42970.404687499999</c:v>
                </c:pt>
                <c:pt idx="1303">
                  <c:v>42970.405381944445</c:v>
                </c:pt>
                <c:pt idx="1304">
                  <c:v>42970.406076388892</c:v>
                </c:pt>
                <c:pt idx="1305">
                  <c:v>42970.406770833331</c:v>
                </c:pt>
                <c:pt idx="1306">
                  <c:v>42970.407465277778</c:v>
                </c:pt>
                <c:pt idx="1307">
                  <c:v>42970.408159722225</c:v>
                </c:pt>
                <c:pt idx="1308">
                  <c:v>42970.408854166664</c:v>
                </c:pt>
                <c:pt idx="1309">
                  <c:v>42970.409548611111</c:v>
                </c:pt>
                <c:pt idx="1310">
                  <c:v>42970.410243055558</c:v>
                </c:pt>
                <c:pt idx="1311">
                  <c:v>42970.410937499997</c:v>
                </c:pt>
                <c:pt idx="1312">
                  <c:v>42970.411631944444</c:v>
                </c:pt>
                <c:pt idx="1313">
                  <c:v>42970.412326388891</c:v>
                </c:pt>
                <c:pt idx="1314">
                  <c:v>42970.41302083333</c:v>
                </c:pt>
                <c:pt idx="1315">
                  <c:v>42970.413715277777</c:v>
                </c:pt>
                <c:pt idx="1316">
                  <c:v>42970.414409722223</c:v>
                </c:pt>
                <c:pt idx="1317">
                  <c:v>42970.41510416667</c:v>
                </c:pt>
                <c:pt idx="1318">
                  <c:v>42970.415798611109</c:v>
                </c:pt>
                <c:pt idx="1319">
                  <c:v>42970.416493055556</c:v>
                </c:pt>
                <c:pt idx="1320">
                  <c:v>42970.417187500003</c:v>
                </c:pt>
                <c:pt idx="1321">
                  <c:v>42970.417881944442</c:v>
                </c:pt>
                <c:pt idx="1322">
                  <c:v>42970.418576388889</c:v>
                </c:pt>
                <c:pt idx="1323">
                  <c:v>42970.419270833336</c:v>
                </c:pt>
                <c:pt idx="1324">
                  <c:v>42970.419965277775</c:v>
                </c:pt>
                <c:pt idx="1325">
                  <c:v>42970.420659722222</c:v>
                </c:pt>
                <c:pt idx="1326">
                  <c:v>42970.421354166669</c:v>
                </c:pt>
                <c:pt idx="1327">
                  <c:v>42970.422048611108</c:v>
                </c:pt>
                <c:pt idx="1328">
                  <c:v>42970.422743055555</c:v>
                </c:pt>
                <c:pt idx="1329">
                  <c:v>42970.423437500001</c:v>
                </c:pt>
                <c:pt idx="1330">
                  <c:v>42970.424131944441</c:v>
                </c:pt>
                <c:pt idx="1331">
                  <c:v>42970.424826388888</c:v>
                </c:pt>
                <c:pt idx="1332">
                  <c:v>42970.425520833334</c:v>
                </c:pt>
                <c:pt idx="1333">
                  <c:v>42970.426215277781</c:v>
                </c:pt>
                <c:pt idx="1334">
                  <c:v>42970.42690972222</c:v>
                </c:pt>
                <c:pt idx="1335">
                  <c:v>42970.427604166667</c:v>
                </c:pt>
                <c:pt idx="1336">
                  <c:v>42970.428298611114</c:v>
                </c:pt>
                <c:pt idx="1337">
                  <c:v>42970.428993055553</c:v>
                </c:pt>
                <c:pt idx="1338">
                  <c:v>42970.4296875</c:v>
                </c:pt>
                <c:pt idx="1339">
                  <c:v>42970.430381944447</c:v>
                </c:pt>
                <c:pt idx="1340">
                  <c:v>42970.431076388886</c:v>
                </c:pt>
                <c:pt idx="1341">
                  <c:v>42970.431770833333</c:v>
                </c:pt>
                <c:pt idx="1342">
                  <c:v>42970.43246527778</c:v>
                </c:pt>
                <c:pt idx="1343">
                  <c:v>42970.433159722219</c:v>
                </c:pt>
                <c:pt idx="1344">
                  <c:v>42970.433854166666</c:v>
                </c:pt>
                <c:pt idx="1345">
                  <c:v>42970.434548611112</c:v>
                </c:pt>
                <c:pt idx="1346">
                  <c:v>42970.435243055559</c:v>
                </c:pt>
                <c:pt idx="1347">
                  <c:v>42970.435937499999</c:v>
                </c:pt>
                <c:pt idx="1348">
                  <c:v>42970.436631944445</c:v>
                </c:pt>
                <c:pt idx="1349">
                  <c:v>42970.437326388892</c:v>
                </c:pt>
                <c:pt idx="1350">
                  <c:v>42970.438020833331</c:v>
                </c:pt>
                <c:pt idx="1351">
                  <c:v>42970.438715277778</c:v>
                </c:pt>
                <c:pt idx="1352">
                  <c:v>42970.439409722225</c:v>
                </c:pt>
                <c:pt idx="1353">
                  <c:v>42970.440104166664</c:v>
                </c:pt>
                <c:pt idx="1354">
                  <c:v>42970.440798611111</c:v>
                </c:pt>
                <c:pt idx="1355">
                  <c:v>42970.441493055558</c:v>
                </c:pt>
                <c:pt idx="1356">
                  <c:v>42970.442187499997</c:v>
                </c:pt>
                <c:pt idx="1357">
                  <c:v>42970.442881944444</c:v>
                </c:pt>
                <c:pt idx="1358">
                  <c:v>42970.443576388891</c:v>
                </c:pt>
                <c:pt idx="1359">
                  <c:v>42970.44427083333</c:v>
                </c:pt>
                <c:pt idx="1360">
                  <c:v>42970.444965277777</c:v>
                </c:pt>
                <c:pt idx="1361">
                  <c:v>42970.445659722223</c:v>
                </c:pt>
                <c:pt idx="1362">
                  <c:v>42970.44635416667</c:v>
                </c:pt>
                <c:pt idx="1363">
                  <c:v>42970.447048611109</c:v>
                </c:pt>
                <c:pt idx="1364">
                  <c:v>42970.447743055556</c:v>
                </c:pt>
                <c:pt idx="1365">
                  <c:v>42970.448437500003</c:v>
                </c:pt>
                <c:pt idx="1366">
                  <c:v>42970.449131944442</c:v>
                </c:pt>
                <c:pt idx="1367">
                  <c:v>42970.449826388889</c:v>
                </c:pt>
                <c:pt idx="1368">
                  <c:v>42970.450520833336</c:v>
                </c:pt>
                <c:pt idx="1369">
                  <c:v>42970.451215277775</c:v>
                </c:pt>
                <c:pt idx="1370">
                  <c:v>42970.451909722222</c:v>
                </c:pt>
                <c:pt idx="1371">
                  <c:v>42970.452604166669</c:v>
                </c:pt>
                <c:pt idx="1372">
                  <c:v>42970.453298611108</c:v>
                </c:pt>
                <c:pt idx="1373">
                  <c:v>42970.453993055555</c:v>
                </c:pt>
                <c:pt idx="1374">
                  <c:v>42970.454687500001</c:v>
                </c:pt>
                <c:pt idx="1375">
                  <c:v>42970.455381944441</c:v>
                </c:pt>
                <c:pt idx="1376">
                  <c:v>42970.456076388888</c:v>
                </c:pt>
                <c:pt idx="1377">
                  <c:v>42970.456770833334</c:v>
                </c:pt>
                <c:pt idx="1378">
                  <c:v>42970.457465277781</c:v>
                </c:pt>
                <c:pt idx="1379">
                  <c:v>42970.45815972222</c:v>
                </c:pt>
                <c:pt idx="1380">
                  <c:v>42970.458854166667</c:v>
                </c:pt>
                <c:pt idx="1381">
                  <c:v>42970.459548611114</c:v>
                </c:pt>
                <c:pt idx="1382">
                  <c:v>42970.460243055553</c:v>
                </c:pt>
                <c:pt idx="1383">
                  <c:v>42970.4609375</c:v>
                </c:pt>
                <c:pt idx="1384">
                  <c:v>42970.461631944447</c:v>
                </c:pt>
                <c:pt idx="1385">
                  <c:v>42970.462326388886</c:v>
                </c:pt>
                <c:pt idx="1386">
                  <c:v>42970.463020833333</c:v>
                </c:pt>
                <c:pt idx="1387">
                  <c:v>42970.46371527778</c:v>
                </c:pt>
                <c:pt idx="1388">
                  <c:v>42970.464409722219</c:v>
                </c:pt>
                <c:pt idx="1389">
                  <c:v>42970.465104166666</c:v>
                </c:pt>
                <c:pt idx="1390">
                  <c:v>42970.465798611112</c:v>
                </c:pt>
                <c:pt idx="1391">
                  <c:v>42970.466493055559</c:v>
                </c:pt>
                <c:pt idx="1392">
                  <c:v>42970.467187499999</c:v>
                </c:pt>
                <c:pt idx="1393">
                  <c:v>42970.467881944445</c:v>
                </c:pt>
                <c:pt idx="1394">
                  <c:v>42970.468576388892</c:v>
                </c:pt>
                <c:pt idx="1395">
                  <c:v>42970.469270833331</c:v>
                </c:pt>
                <c:pt idx="1396">
                  <c:v>42970.469965277778</c:v>
                </c:pt>
                <c:pt idx="1397">
                  <c:v>42970.470659722225</c:v>
                </c:pt>
                <c:pt idx="1398">
                  <c:v>42970.471354166664</c:v>
                </c:pt>
                <c:pt idx="1399">
                  <c:v>42970.472048611111</c:v>
                </c:pt>
                <c:pt idx="1400">
                  <c:v>42970.472743055558</c:v>
                </c:pt>
                <c:pt idx="1401">
                  <c:v>42970.473437499997</c:v>
                </c:pt>
                <c:pt idx="1402">
                  <c:v>42970.474131944444</c:v>
                </c:pt>
                <c:pt idx="1403">
                  <c:v>42970.474826388891</c:v>
                </c:pt>
                <c:pt idx="1404">
                  <c:v>42970.47552083333</c:v>
                </c:pt>
                <c:pt idx="1405">
                  <c:v>42970.476215277777</c:v>
                </c:pt>
                <c:pt idx="1406">
                  <c:v>42970.476909722223</c:v>
                </c:pt>
                <c:pt idx="1407">
                  <c:v>42970.47760416667</c:v>
                </c:pt>
                <c:pt idx="1408">
                  <c:v>42970.478298611109</c:v>
                </c:pt>
                <c:pt idx="1409">
                  <c:v>42970.478993055556</c:v>
                </c:pt>
                <c:pt idx="1410">
                  <c:v>42970.479687500003</c:v>
                </c:pt>
                <c:pt idx="1411">
                  <c:v>42970.480381944442</c:v>
                </c:pt>
                <c:pt idx="1412">
                  <c:v>42970.481076388889</c:v>
                </c:pt>
                <c:pt idx="1413">
                  <c:v>42970.481770833336</c:v>
                </c:pt>
                <c:pt idx="1414">
                  <c:v>42970.482465277775</c:v>
                </c:pt>
                <c:pt idx="1415">
                  <c:v>42970.483159722222</c:v>
                </c:pt>
                <c:pt idx="1416">
                  <c:v>42970.483854166669</c:v>
                </c:pt>
                <c:pt idx="1417">
                  <c:v>42970.484548611108</c:v>
                </c:pt>
                <c:pt idx="1418">
                  <c:v>42970.485243055555</c:v>
                </c:pt>
                <c:pt idx="1419">
                  <c:v>42970.485937500001</c:v>
                </c:pt>
                <c:pt idx="1420">
                  <c:v>42970.486631944441</c:v>
                </c:pt>
                <c:pt idx="1421">
                  <c:v>42970.487326388888</c:v>
                </c:pt>
                <c:pt idx="1422">
                  <c:v>42970.488020833334</c:v>
                </c:pt>
                <c:pt idx="1423">
                  <c:v>42970.488715277781</c:v>
                </c:pt>
                <c:pt idx="1424">
                  <c:v>42970.48940972222</c:v>
                </c:pt>
                <c:pt idx="1425">
                  <c:v>42970.490104166667</c:v>
                </c:pt>
                <c:pt idx="1426">
                  <c:v>42970.490798611114</c:v>
                </c:pt>
                <c:pt idx="1427">
                  <c:v>42970.491493055553</c:v>
                </c:pt>
                <c:pt idx="1428">
                  <c:v>42970.4921875</c:v>
                </c:pt>
                <c:pt idx="1429">
                  <c:v>42970.492881944447</c:v>
                </c:pt>
                <c:pt idx="1430">
                  <c:v>42970.493576388886</c:v>
                </c:pt>
                <c:pt idx="1431">
                  <c:v>42970.494270833333</c:v>
                </c:pt>
                <c:pt idx="1432">
                  <c:v>42970.49496527778</c:v>
                </c:pt>
                <c:pt idx="1433">
                  <c:v>42970.495659722219</c:v>
                </c:pt>
                <c:pt idx="1434">
                  <c:v>42970.496354166666</c:v>
                </c:pt>
                <c:pt idx="1435">
                  <c:v>42970.497048611112</c:v>
                </c:pt>
                <c:pt idx="1436">
                  <c:v>42970.497743055559</c:v>
                </c:pt>
                <c:pt idx="1437">
                  <c:v>42970.498437499999</c:v>
                </c:pt>
                <c:pt idx="1438">
                  <c:v>42970.499131944445</c:v>
                </c:pt>
                <c:pt idx="1439">
                  <c:v>42970.499826388892</c:v>
                </c:pt>
                <c:pt idx="1440">
                  <c:v>42970.500520833331</c:v>
                </c:pt>
                <c:pt idx="1441">
                  <c:v>42970.501215277778</c:v>
                </c:pt>
                <c:pt idx="1442">
                  <c:v>42970.501909722225</c:v>
                </c:pt>
                <c:pt idx="1443">
                  <c:v>42970.502604166664</c:v>
                </c:pt>
                <c:pt idx="1444">
                  <c:v>42970.503298611111</c:v>
                </c:pt>
                <c:pt idx="1445">
                  <c:v>42970.503993055558</c:v>
                </c:pt>
                <c:pt idx="1446">
                  <c:v>42970.504687499997</c:v>
                </c:pt>
                <c:pt idx="1447">
                  <c:v>42970.505381944444</c:v>
                </c:pt>
                <c:pt idx="1448">
                  <c:v>42970.506076388891</c:v>
                </c:pt>
                <c:pt idx="1449">
                  <c:v>42970.50677083333</c:v>
                </c:pt>
                <c:pt idx="1450">
                  <c:v>42970.507465277777</c:v>
                </c:pt>
                <c:pt idx="1451">
                  <c:v>42970.508159722223</c:v>
                </c:pt>
                <c:pt idx="1452">
                  <c:v>42970.50885416667</c:v>
                </c:pt>
                <c:pt idx="1453">
                  <c:v>42970.509548611109</c:v>
                </c:pt>
                <c:pt idx="1454">
                  <c:v>42970.510243055556</c:v>
                </c:pt>
                <c:pt idx="1455">
                  <c:v>42970.510937500003</c:v>
                </c:pt>
                <c:pt idx="1456">
                  <c:v>42970.511631944442</c:v>
                </c:pt>
                <c:pt idx="1457">
                  <c:v>42970.512326388889</c:v>
                </c:pt>
                <c:pt idx="1458">
                  <c:v>42970.513020833336</c:v>
                </c:pt>
                <c:pt idx="1459">
                  <c:v>42970.513715277775</c:v>
                </c:pt>
                <c:pt idx="1460">
                  <c:v>42970.514409722222</c:v>
                </c:pt>
                <c:pt idx="1461">
                  <c:v>42970.515104166669</c:v>
                </c:pt>
                <c:pt idx="1462">
                  <c:v>42970.515798611108</c:v>
                </c:pt>
                <c:pt idx="1463">
                  <c:v>42970.516493055555</c:v>
                </c:pt>
                <c:pt idx="1464">
                  <c:v>42970.517187500001</c:v>
                </c:pt>
                <c:pt idx="1465">
                  <c:v>42970.517881944441</c:v>
                </c:pt>
                <c:pt idx="1466">
                  <c:v>42970.518576388888</c:v>
                </c:pt>
                <c:pt idx="1467">
                  <c:v>42970.519270833334</c:v>
                </c:pt>
                <c:pt idx="1468">
                  <c:v>42970.519965277781</c:v>
                </c:pt>
                <c:pt idx="1469">
                  <c:v>42970.52065972222</c:v>
                </c:pt>
                <c:pt idx="1470">
                  <c:v>42970.521354166667</c:v>
                </c:pt>
                <c:pt idx="1471">
                  <c:v>42970.522048611114</c:v>
                </c:pt>
                <c:pt idx="1472">
                  <c:v>42970.522743055553</c:v>
                </c:pt>
                <c:pt idx="1473">
                  <c:v>42970.5234375</c:v>
                </c:pt>
                <c:pt idx="1474">
                  <c:v>42970.524131944447</c:v>
                </c:pt>
                <c:pt idx="1475">
                  <c:v>42970.524826388886</c:v>
                </c:pt>
                <c:pt idx="1476">
                  <c:v>42970.525520833333</c:v>
                </c:pt>
                <c:pt idx="1477">
                  <c:v>42970.52621527778</c:v>
                </c:pt>
                <c:pt idx="1478">
                  <c:v>42970.526909722219</c:v>
                </c:pt>
                <c:pt idx="1479">
                  <c:v>42970.527604166666</c:v>
                </c:pt>
                <c:pt idx="1480">
                  <c:v>42970.528298611112</c:v>
                </c:pt>
                <c:pt idx="1481">
                  <c:v>42970.528993055559</c:v>
                </c:pt>
                <c:pt idx="1482">
                  <c:v>42970.529687499999</c:v>
                </c:pt>
                <c:pt idx="1483">
                  <c:v>42970.530381944445</c:v>
                </c:pt>
                <c:pt idx="1484">
                  <c:v>42970.531076388892</c:v>
                </c:pt>
                <c:pt idx="1485">
                  <c:v>42970.531770833331</c:v>
                </c:pt>
                <c:pt idx="1486">
                  <c:v>42970.532465277778</c:v>
                </c:pt>
                <c:pt idx="1487">
                  <c:v>42970.533159722225</c:v>
                </c:pt>
                <c:pt idx="1488">
                  <c:v>42970.533854166664</c:v>
                </c:pt>
                <c:pt idx="1489">
                  <c:v>42970.534548611111</c:v>
                </c:pt>
                <c:pt idx="1490">
                  <c:v>42970.535243055558</c:v>
                </c:pt>
                <c:pt idx="1491">
                  <c:v>42970.535937499997</c:v>
                </c:pt>
                <c:pt idx="1492">
                  <c:v>42970.536631944444</c:v>
                </c:pt>
                <c:pt idx="1493">
                  <c:v>42970.537326388891</c:v>
                </c:pt>
                <c:pt idx="1494">
                  <c:v>42970.53802083333</c:v>
                </c:pt>
                <c:pt idx="1495">
                  <c:v>42970.538715277777</c:v>
                </c:pt>
                <c:pt idx="1496">
                  <c:v>42970.539409722223</c:v>
                </c:pt>
                <c:pt idx="1497">
                  <c:v>42970.54010416667</c:v>
                </c:pt>
                <c:pt idx="1498">
                  <c:v>42970.540798611109</c:v>
                </c:pt>
                <c:pt idx="1499">
                  <c:v>42970.541493055556</c:v>
                </c:pt>
                <c:pt idx="1500">
                  <c:v>42970.542187500003</c:v>
                </c:pt>
                <c:pt idx="1501">
                  <c:v>42970.542881944442</c:v>
                </c:pt>
                <c:pt idx="1502">
                  <c:v>42970.543576388889</c:v>
                </c:pt>
                <c:pt idx="1503">
                  <c:v>42970.544270833336</c:v>
                </c:pt>
                <c:pt idx="1504">
                  <c:v>42970.544965277775</c:v>
                </c:pt>
                <c:pt idx="1505">
                  <c:v>42970.545659722222</c:v>
                </c:pt>
                <c:pt idx="1506">
                  <c:v>42970.546354166669</c:v>
                </c:pt>
                <c:pt idx="1507">
                  <c:v>42970.547048611108</c:v>
                </c:pt>
                <c:pt idx="1508">
                  <c:v>42970.547743055555</c:v>
                </c:pt>
                <c:pt idx="1509">
                  <c:v>42970.548437500001</c:v>
                </c:pt>
                <c:pt idx="1510">
                  <c:v>42970.549131944441</c:v>
                </c:pt>
                <c:pt idx="1511">
                  <c:v>42970.549826388888</c:v>
                </c:pt>
                <c:pt idx="1512">
                  <c:v>42970.550520833334</c:v>
                </c:pt>
                <c:pt idx="1513">
                  <c:v>42970.551215277781</c:v>
                </c:pt>
                <c:pt idx="1514">
                  <c:v>42970.55190972222</c:v>
                </c:pt>
                <c:pt idx="1515">
                  <c:v>42970.552604166667</c:v>
                </c:pt>
                <c:pt idx="1516">
                  <c:v>42970.553298611114</c:v>
                </c:pt>
                <c:pt idx="1517">
                  <c:v>42970.553993055553</c:v>
                </c:pt>
                <c:pt idx="1518">
                  <c:v>42970.5546875</c:v>
                </c:pt>
                <c:pt idx="1519">
                  <c:v>42970.555381944447</c:v>
                </c:pt>
                <c:pt idx="1520">
                  <c:v>42970.556076388886</c:v>
                </c:pt>
                <c:pt idx="1521">
                  <c:v>42970.556770833333</c:v>
                </c:pt>
                <c:pt idx="1522">
                  <c:v>42970.55746527778</c:v>
                </c:pt>
                <c:pt idx="1523">
                  <c:v>42970.558159722219</c:v>
                </c:pt>
                <c:pt idx="1524">
                  <c:v>42970.558854166666</c:v>
                </c:pt>
                <c:pt idx="1525">
                  <c:v>42970.559548611112</c:v>
                </c:pt>
                <c:pt idx="1526">
                  <c:v>42970.560243055559</c:v>
                </c:pt>
                <c:pt idx="1527">
                  <c:v>42970.560937499999</c:v>
                </c:pt>
                <c:pt idx="1528">
                  <c:v>42970.561631944445</c:v>
                </c:pt>
                <c:pt idx="1529">
                  <c:v>42970.562326388892</c:v>
                </c:pt>
                <c:pt idx="1530">
                  <c:v>42970.563020833331</c:v>
                </c:pt>
                <c:pt idx="1531">
                  <c:v>42970.563715277778</c:v>
                </c:pt>
                <c:pt idx="1532">
                  <c:v>42970.564409722225</c:v>
                </c:pt>
                <c:pt idx="1533">
                  <c:v>42970.565104166664</c:v>
                </c:pt>
                <c:pt idx="1534">
                  <c:v>42970.565798611111</c:v>
                </c:pt>
                <c:pt idx="1535">
                  <c:v>42970.566493055558</c:v>
                </c:pt>
                <c:pt idx="1536">
                  <c:v>42970.567187499997</c:v>
                </c:pt>
                <c:pt idx="1537">
                  <c:v>42970.567881944444</c:v>
                </c:pt>
                <c:pt idx="1538">
                  <c:v>42970.568576388891</c:v>
                </c:pt>
                <c:pt idx="1539">
                  <c:v>42970.56927083333</c:v>
                </c:pt>
                <c:pt idx="1540">
                  <c:v>42970.569965277777</c:v>
                </c:pt>
                <c:pt idx="1541">
                  <c:v>42970.570659722223</c:v>
                </c:pt>
                <c:pt idx="1542">
                  <c:v>42970.57135416667</c:v>
                </c:pt>
                <c:pt idx="1543">
                  <c:v>42970.572048611109</c:v>
                </c:pt>
                <c:pt idx="1544">
                  <c:v>42970.572743055556</c:v>
                </c:pt>
                <c:pt idx="1545">
                  <c:v>42970.573437500003</c:v>
                </c:pt>
                <c:pt idx="1546">
                  <c:v>42970.574131944442</c:v>
                </c:pt>
                <c:pt idx="1547">
                  <c:v>42970.574826388889</c:v>
                </c:pt>
                <c:pt idx="1548">
                  <c:v>42970.575520833336</c:v>
                </c:pt>
                <c:pt idx="1549">
                  <c:v>42970.576215277775</c:v>
                </c:pt>
                <c:pt idx="1550">
                  <c:v>42970.576909722222</c:v>
                </c:pt>
                <c:pt idx="1551">
                  <c:v>42970.577604166669</c:v>
                </c:pt>
                <c:pt idx="1552">
                  <c:v>42970.578298611108</c:v>
                </c:pt>
                <c:pt idx="1553">
                  <c:v>42970.578993055555</c:v>
                </c:pt>
                <c:pt idx="1554">
                  <c:v>42970.579687500001</c:v>
                </c:pt>
                <c:pt idx="1555">
                  <c:v>42970.580381944441</c:v>
                </c:pt>
                <c:pt idx="1556">
                  <c:v>42970.581076388888</c:v>
                </c:pt>
                <c:pt idx="1557">
                  <c:v>42970.581770833334</c:v>
                </c:pt>
                <c:pt idx="1558">
                  <c:v>42970.582465277781</c:v>
                </c:pt>
                <c:pt idx="1559">
                  <c:v>42970.58315972222</c:v>
                </c:pt>
                <c:pt idx="1560">
                  <c:v>42970.583854166667</c:v>
                </c:pt>
                <c:pt idx="1561">
                  <c:v>42970.584548611114</c:v>
                </c:pt>
                <c:pt idx="1562">
                  <c:v>42970.585243055553</c:v>
                </c:pt>
                <c:pt idx="1563">
                  <c:v>42970.5859375</c:v>
                </c:pt>
                <c:pt idx="1564">
                  <c:v>42970.586631944447</c:v>
                </c:pt>
                <c:pt idx="1565">
                  <c:v>42970.587326388886</c:v>
                </c:pt>
                <c:pt idx="1566">
                  <c:v>42970.588020833333</c:v>
                </c:pt>
                <c:pt idx="1567">
                  <c:v>42970.58871527778</c:v>
                </c:pt>
                <c:pt idx="1568">
                  <c:v>42970.589409722219</c:v>
                </c:pt>
                <c:pt idx="1569">
                  <c:v>42970.590104166666</c:v>
                </c:pt>
                <c:pt idx="1570">
                  <c:v>42970.590798611112</c:v>
                </c:pt>
                <c:pt idx="1571">
                  <c:v>42970.591493055559</c:v>
                </c:pt>
                <c:pt idx="1572">
                  <c:v>42970.592187499999</c:v>
                </c:pt>
                <c:pt idx="1573">
                  <c:v>42970.592881944445</c:v>
                </c:pt>
                <c:pt idx="1574">
                  <c:v>42970.593576388892</c:v>
                </c:pt>
                <c:pt idx="1575">
                  <c:v>42970.594270833331</c:v>
                </c:pt>
                <c:pt idx="1576">
                  <c:v>42970.594965277778</c:v>
                </c:pt>
                <c:pt idx="1577">
                  <c:v>42970.595659722225</c:v>
                </c:pt>
                <c:pt idx="1578">
                  <c:v>42970.596354166664</c:v>
                </c:pt>
                <c:pt idx="1579">
                  <c:v>42970.597048611111</c:v>
                </c:pt>
                <c:pt idx="1580">
                  <c:v>42970.597743055558</c:v>
                </c:pt>
                <c:pt idx="1581">
                  <c:v>42970.598437499997</c:v>
                </c:pt>
                <c:pt idx="1582">
                  <c:v>42970.599131944444</c:v>
                </c:pt>
                <c:pt idx="1583">
                  <c:v>42970.599826388891</c:v>
                </c:pt>
                <c:pt idx="1584">
                  <c:v>42970.60052083333</c:v>
                </c:pt>
                <c:pt idx="1585">
                  <c:v>42970.601215277777</c:v>
                </c:pt>
                <c:pt idx="1586">
                  <c:v>42970.601909722223</c:v>
                </c:pt>
                <c:pt idx="1587">
                  <c:v>42970.60260416667</c:v>
                </c:pt>
                <c:pt idx="1588">
                  <c:v>42970.603298611109</c:v>
                </c:pt>
                <c:pt idx="1589">
                  <c:v>42970.603993055556</c:v>
                </c:pt>
                <c:pt idx="1590">
                  <c:v>42970.604687500003</c:v>
                </c:pt>
                <c:pt idx="1591">
                  <c:v>42970.605381944442</c:v>
                </c:pt>
                <c:pt idx="1592">
                  <c:v>42970.606076388889</c:v>
                </c:pt>
                <c:pt idx="1593">
                  <c:v>42970.606770833336</c:v>
                </c:pt>
                <c:pt idx="1594">
                  <c:v>42970.607465277775</c:v>
                </c:pt>
                <c:pt idx="1595">
                  <c:v>42970.608159722222</c:v>
                </c:pt>
                <c:pt idx="1596">
                  <c:v>42970.608854166669</c:v>
                </c:pt>
                <c:pt idx="1597">
                  <c:v>42970.609548611108</c:v>
                </c:pt>
                <c:pt idx="1598">
                  <c:v>42970.610243055555</c:v>
                </c:pt>
                <c:pt idx="1599">
                  <c:v>42970.610937500001</c:v>
                </c:pt>
                <c:pt idx="1600">
                  <c:v>42970.611631944441</c:v>
                </c:pt>
                <c:pt idx="1601">
                  <c:v>42970.612326388888</c:v>
                </c:pt>
                <c:pt idx="1602">
                  <c:v>42970.613020833334</c:v>
                </c:pt>
                <c:pt idx="1603">
                  <c:v>42970.613715277781</c:v>
                </c:pt>
                <c:pt idx="1604">
                  <c:v>42970.61440972222</c:v>
                </c:pt>
                <c:pt idx="1605">
                  <c:v>42970.615104166667</c:v>
                </c:pt>
                <c:pt idx="1606">
                  <c:v>42970.615798611114</c:v>
                </c:pt>
                <c:pt idx="1607">
                  <c:v>42970.616493055553</c:v>
                </c:pt>
                <c:pt idx="1608">
                  <c:v>42970.6171875</c:v>
                </c:pt>
                <c:pt idx="1609">
                  <c:v>42970.617881944447</c:v>
                </c:pt>
                <c:pt idx="1610">
                  <c:v>42970.618576388886</c:v>
                </c:pt>
                <c:pt idx="1611">
                  <c:v>42970.619270833333</c:v>
                </c:pt>
                <c:pt idx="1612">
                  <c:v>42970.61996527778</c:v>
                </c:pt>
                <c:pt idx="1613">
                  <c:v>42970.620659722219</c:v>
                </c:pt>
                <c:pt idx="1614">
                  <c:v>42970.621354166666</c:v>
                </c:pt>
                <c:pt idx="1615">
                  <c:v>42970.622048611112</c:v>
                </c:pt>
                <c:pt idx="1616">
                  <c:v>42970.622743055559</c:v>
                </c:pt>
                <c:pt idx="1617">
                  <c:v>42970.623437499999</c:v>
                </c:pt>
                <c:pt idx="1618">
                  <c:v>42970.624131944445</c:v>
                </c:pt>
                <c:pt idx="1619">
                  <c:v>42970.624826388892</c:v>
                </c:pt>
                <c:pt idx="1620">
                  <c:v>42970.625520833331</c:v>
                </c:pt>
                <c:pt idx="1621">
                  <c:v>42970.626215277778</c:v>
                </c:pt>
                <c:pt idx="1622">
                  <c:v>42970.626909722225</c:v>
                </c:pt>
                <c:pt idx="1623">
                  <c:v>42970.627604166664</c:v>
                </c:pt>
                <c:pt idx="1624">
                  <c:v>42970.628298611111</c:v>
                </c:pt>
                <c:pt idx="1625">
                  <c:v>42970.628993055558</c:v>
                </c:pt>
                <c:pt idx="1626">
                  <c:v>42970.629687499997</c:v>
                </c:pt>
                <c:pt idx="1627">
                  <c:v>42970.630381944444</c:v>
                </c:pt>
                <c:pt idx="1628">
                  <c:v>42970.631076388891</c:v>
                </c:pt>
                <c:pt idx="1629">
                  <c:v>42970.63177083333</c:v>
                </c:pt>
                <c:pt idx="1630">
                  <c:v>42970.632465277777</c:v>
                </c:pt>
                <c:pt idx="1631">
                  <c:v>42970.633159722223</c:v>
                </c:pt>
                <c:pt idx="1632">
                  <c:v>42970.63385416667</c:v>
                </c:pt>
                <c:pt idx="1633">
                  <c:v>42970.634548611109</c:v>
                </c:pt>
                <c:pt idx="1634">
                  <c:v>42970.635243055556</c:v>
                </c:pt>
                <c:pt idx="1635">
                  <c:v>42970.635937500003</c:v>
                </c:pt>
                <c:pt idx="1636">
                  <c:v>42970.636631944442</c:v>
                </c:pt>
                <c:pt idx="1637">
                  <c:v>42970.637326388889</c:v>
                </c:pt>
                <c:pt idx="1638">
                  <c:v>42970.638020833336</c:v>
                </c:pt>
                <c:pt idx="1639">
                  <c:v>42970.638715277775</c:v>
                </c:pt>
                <c:pt idx="1640">
                  <c:v>42970.639409722222</c:v>
                </c:pt>
                <c:pt idx="1641">
                  <c:v>42970.640104166669</c:v>
                </c:pt>
                <c:pt idx="1642">
                  <c:v>42970.640798611108</c:v>
                </c:pt>
                <c:pt idx="1643">
                  <c:v>42970.641493055555</c:v>
                </c:pt>
                <c:pt idx="1644">
                  <c:v>42970.642187500001</c:v>
                </c:pt>
                <c:pt idx="1645">
                  <c:v>42970.642881944441</c:v>
                </c:pt>
                <c:pt idx="1646">
                  <c:v>42970.643576388888</c:v>
                </c:pt>
                <c:pt idx="1647">
                  <c:v>42970.644270833334</c:v>
                </c:pt>
                <c:pt idx="1648">
                  <c:v>42970.644965277781</c:v>
                </c:pt>
                <c:pt idx="1649">
                  <c:v>42970.64565972222</c:v>
                </c:pt>
                <c:pt idx="1650">
                  <c:v>42970.646354166667</c:v>
                </c:pt>
                <c:pt idx="1651">
                  <c:v>42970.647048611114</c:v>
                </c:pt>
                <c:pt idx="1652">
                  <c:v>42970.647743055553</c:v>
                </c:pt>
                <c:pt idx="1653">
                  <c:v>42970.6484375</c:v>
                </c:pt>
                <c:pt idx="1654">
                  <c:v>42970.649131944447</c:v>
                </c:pt>
                <c:pt idx="1655">
                  <c:v>42970.649826388886</c:v>
                </c:pt>
                <c:pt idx="1656">
                  <c:v>42970.650520833333</c:v>
                </c:pt>
                <c:pt idx="1657">
                  <c:v>42970.65121527778</c:v>
                </c:pt>
                <c:pt idx="1658">
                  <c:v>42970.651909722219</c:v>
                </c:pt>
                <c:pt idx="1659">
                  <c:v>42970.652604166666</c:v>
                </c:pt>
                <c:pt idx="1660">
                  <c:v>42970.653298611112</c:v>
                </c:pt>
                <c:pt idx="1661">
                  <c:v>42970.653993055559</c:v>
                </c:pt>
                <c:pt idx="1662">
                  <c:v>42970.654687499999</c:v>
                </c:pt>
                <c:pt idx="1663">
                  <c:v>42970.655381944445</c:v>
                </c:pt>
                <c:pt idx="1664">
                  <c:v>42970.656076388892</c:v>
                </c:pt>
                <c:pt idx="1665">
                  <c:v>42970.656770833331</c:v>
                </c:pt>
                <c:pt idx="1666">
                  <c:v>42970.657465277778</c:v>
                </c:pt>
                <c:pt idx="1667">
                  <c:v>42970.658159722225</c:v>
                </c:pt>
                <c:pt idx="1668">
                  <c:v>42970.658854166664</c:v>
                </c:pt>
                <c:pt idx="1669">
                  <c:v>42970.659548611111</c:v>
                </c:pt>
                <c:pt idx="1670">
                  <c:v>42970.660243055558</c:v>
                </c:pt>
                <c:pt idx="1671">
                  <c:v>42970.660937499997</c:v>
                </c:pt>
                <c:pt idx="1672">
                  <c:v>42970.661631944444</c:v>
                </c:pt>
                <c:pt idx="1673">
                  <c:v>42970.662326388891</c:v>
                </c:pt>
                <c:pt idx="1674">
                  <c:v>42970.66302083333</c:v>
                </c:pt>
                <c:pt idx="1675">
                  <c:v>42970.663715277777</c:v>
                </c:pt>
                <c:pt idx="1676">
                  <c:v>42970.664409722223</c:v>
                </c:pt>
                <c:pt idx="1677">
                  <c:v>42970.66510416667</c:v>
                </c:pt>
                <c:pt idx="1678">
                  <c:v>42970.665798611109</c:v>
                </c:pt>
                <c:pt idx="1679">
                  <c:v>42970.666493055556</c:v>
                </c:pt>
                <c:pt idx="1680">
                  <c:v>42970.667187500003</c:v>
                </c:pt>
                <c:pt idx="1681">
                  <c:v>42970.667881944442</c:v>
                </c:pt>
                <c:pt idx="1682">
                  <c:v>42970.668576388889</c:v>
                </c:pt>
                <c:pt idx="1683">
                  <c:v>42970.669270833336</c:v>
                </c:pt>
                <c:pt idx="1684">
                  <c:v>42970.669965277775</c:v>
                </c:pt>
                <c:pt idx="1685">
                  <c:v>42970.670659722222</c:v>
                </c:pt>
                <c:pt idx="1686">
                  <c:v>42970.671354166669</c:v>
                </c:pt>
                <c:pt idx="1687">
                  <c:v>42970.672048611108</c:v>
                </c:pt>
                <c:pt idx="1688">
                  <c:v>42970.672743055555</c:v>
                </c:pt>
                <c:pt idx="1689">
                  <c:v>42970.673437500001</c:v>
                </c:pt>
                <c:pt idx="1690">
                  <c:v>42970.674131944441</c:v>
                </c:pt>
                <c:pt idx="1691">
                  <c:v>42970.674826388888</c:v>
                </c:pt>
                <c:pt idx="1692">
                  <c:v>42970.675520833334</c:v>
                </c:pt>
                <c:pt idx="1693">
                  <c:v>42970.676215277781</c:v>
                </c:pt>
                <c:pt idx="1694">
                  <c:v>42970.67690972222</c:v>
                </c:pt>
                <c:pt idx="1695">
                  <c:v>42970.677604166667</c:v>
                </c:pt>
                <c:pt idx="1696">
                  <c:v>42970.678298611114</c:v>
                </c:pt>
                <c:pt idx="1697">
                  <c:v>42970.678993055553</c:v>
                </c:pt>
                <c:pt idx="1698">
                  <c:v>42970.6796875</c:v>
                </c:pt>
                <c:pt idx="1699">
                  <c:v>42970.680381944447</c:v>
                </c:pt>
                <c:pt idx="1700">
                  <c:v>42970.681076388886</c:v>
                </c:pt>
                <c:pt idx="1701">
                  <c:v>42970.681770833333</c:v>
                </c:pt>
                <c:pt idx="1702">
                  <c:v>42970.68246527778</c:v>
                </c:pt>
                <c:pt idx="1703">
                  <c:v>42970.683159722219</c:v>
                </c:pt>
                <c:pt idx="1704">
                  <c:v>42970.683854166666</c:v>
                </c:pt>
                <c:pt idx="1705">
                  <c:v>42970.684548611112</c:v>
                </c:pt>
                <c:pt idx="1706">
                  <c:v>42970.685243055559</c:v>
                </c:pt>
                <c:pt idx="1707">
                  <c:v>42970.685937499999</c:v>
                </c:pt>
                <c:pt idx="1708">
                  <c:v>42970.686631944445</c:v>
                </c:pt>
                <c:pt idx="1709">
                  <c:v>42970.687326388892</c:v>
                </c:pt>
                <c:pt idx="1710">
                  <c:v>42970.688020833331</c:v>
                </c:pt>
                <c:pt idx="1711">
                  <c:v>42970.688715277778</c:v>
                </c:pt>
                <c:pt idx="1712">
                  <c:v>42970.689409722225</c:v>
                </c:pt>
                <c:pt idx="1713">
                  <c:v>42970.690104166664</c:v>
                </c:pt>
                <c:pt idx="1714">
                  <c:v>42970.690798611111</c:v>
                </c:pt>
                <c:pt idx="1715">
                  <c:v>42970.691493055558</c:v>
                </c:pt>
                <c:pt idx="1716">
                  <c:v>42970.692187499997</c:v>
                </c:pt>
                <c:pt idx="1717">
                  <c:v>42970.692881944444</c:v>
                </c:pt>
                <c:pt idx="1718">
                  <c:v>42970.693576388891</c:v>
                </c:pt>
                <c:pt idx="1719">
                  <c:v>42970.69427083333</c:v>
                </c:pt>
                <c:pt idx="1720">
                  <c:v>42970.694965277777</c:v>
                </c:pt>
                <c:pt idx="1721">
                  <c:v>42970.695659722223</c:v>
                </c:pt>
                <c:pt idx="1722">
                  <c:v>42970.69635416667</c:v>
                </c:pt>
                <c:pt idx="1723">
                  <c:v>42970.697048611109</c:v>
                </c:pt>
                <c:pt idx="1724">
                  <c:v>42970.697743055556</c:v>
                </c:pt>
                <c:pt idx="1725">
                  <c:v>42970.698437500003</c:v>
                </c:pt>
                <c:pt idx="1726">
                  <c:v>42970.699131944442</c:v>
                </c:pt>
                <c:pt idx="1727">
                  <c:v>42970.699826388889</c:v>
                </c:pt>
                <c:pt idx="1728">
                  <c:v>42970.700520833336</c:v>
                </c:pt>
                <c:pt idx="1729">
                  <c:v>42970.701215277775</c:v>
                </c:pt>
                <c:pt idx="1730">
                  <c:v>42970.701909722222</c:v>
                </c:pt>
                <c:pt idx="1731">
                  <c:v>42970.702604166669</c:v>
                </c:pt>
                <c:pt idx="1732">
                  <c:v>42970.703298611108</c:v>
                </c:pt>
                <c:pt idx="1733">
                  <c:v>42970.703993055555</c:v>
                </c:pt>
                <c:pt idx="1734">
                  <c:v>42970.704687500001</c:v>
                </c:pt>
                <c:pt idx="1735">
                  <c:v>42970.705381944441</c:v>
                </c:pt>
                <c:pt idx="1736">
                  <c:v>42970.706076388888</c:v>
                </c:pt>
                <c:pt idx="1737">
                  <c:v>42970.706770833334</c:v>
                </c:pt>
                <c:pt idx="1738">
                  <c:v>42970.707465277781</c:v>
                </c:pt>
                <c:pt idx="1739">
                  <c:v>42970.70815972222</c:v>
                </c:pt>
                <c:pt idx="1740">
                  <c:v>42970.708854166667</c:v>
                </c:pt>
                <c:pt idx="1741">
                  <c:v>42970.709548611114</c:v>
                </c:pt>
                <c:pt idx="1742">
                  <c:v>42970.710243055553</c:v>
                </c:pt>
                <c:pt idx="1743">
                  <c:v>42970.7109375</c:v>
                </c:pt>
                <c:pt idx="1744">
                  <c:v>42970.711631944447</c:v>
                </c:pt>
                <c:pt idx="1745">
                  <c:v>42970.712326388886</c:v>
                </c:pt>
                <c:pt idx="1746">
                  <c:v>42970.713020833333</c:v>
                </c:pt>
                <c:pt idx="1747">
                  <c:v>42970.71371527778</c:v>
                </c:pt>
                <c:pt idx="1748">
                  <c:v>42970.714409722219</c:v>
                </c:pt>
                <c:pt idx="1749">
                  <c:v>42970.715104166666</c:v>
                </c:pt>
                <c:pt idx="1750">
                  <c:v>42970.715798611112</c:v>
                </c:pt>
                <c:pt idx="1751">
                  <c:v>42970.716493055559</c:v>
                </c:pt>
                <c:pt idx="1752">
                  <c:v>42970.717187499999</c:v>
                </c:pt>
                <c:pt idx="1753">
                  <c:v>42970.717881944445</c:v>
                </c:pt>
                <c:pt idx="1754">
                  <c:v>42970.718576388892</c:v>
                </c:pt>
                <c:pt idx="1755">
                  <c:v>42970.719270833331</c:v>
                </c:pt>
                <c:pt idx="1756">
                  <c:v>42970.719965277778</c:v>
                </c:pt>
                <c:pt idx="1757">
                  <c:v>42970.720659722225</c:v>
                </c:pt>
                <c:pt idx="1758">
                  <c:v>42970.721354166664</c:v>
                </c:pt>
                <c:pt idx="1759">
                  <c:v>42970.722048611111</c:v>
                </c:pt>
                <c:pt idx="1760">
                  <c:v>42970.722743055558</c:v>
                </c:pt>
                <c:pt idx="1761">
                  <c:v>42970.723437499997</c:v>
                </c:pt>
                <c:pt idx="1762">
                  <c:v>42970.724131944444</c:v>
                </c:pt>
                <c:pt idx="1763">
                  <c:v>42970.724826388891</c:v>
                </c:pt>
                <c:pt idx="1764">
                  <c:v>42970.72552083333</c:v>
                </c:pt>
                <c:pt idx="1765">
                  <c:v>42970.726215277777</c:v>
                </c:pt>
                <c:pt idx="1766">
                  <c:v>42970.726909722223</c:v>
                </c:pt>
                <c:pt idx="1767">
                  <c:v>42970.72760416667</c:v>
                </c:pt>
                <c:pt idx="1768">
                  <c:v>42970.728298611109</c:v>
                </c:pt>
                <c:pt idx="1769">
                  <c:v>42970.728993055556</c:v>
                </c:pt>
                <c:pt idx="1770">
                  <c:v>42970.729687500003</c:v>
                </c:pt>
                <c:pt idx="1771">
                  <c:v>42970.730381944442</c:v>
                </c:pt>
                <c:pt idx="1772">
                  <c:v>42970.731076388889</c:v>
                </c:pt>
                <c:pt idx="1773">
                  <c:v>42970.731770833336</c:v>
                </c:pt>
                <c:pt idx="1774">
                  <c:v>42970.732465277775</c:v>
                </c:pt>
                <c:pt idx="1775">
                  <c:v>42970.733159722222</c:v>
                </c:pt>
                <c:pt idx="1776">
                  <c:v>42970.733854166669</c:v>
                </c:pt>
                <c:pt idx="1777">
                  <c:v>42970.734548611108</c:v>
                </c:pt>
                <c:pt idx="1778">
                  <c:v>42970.735243055555</c:v>
                </c:pt>
                <c:pt idx="1779">
                  <c:v>42970.735937500001</c:v>
                </c:pt>
                <c:pt idx="1780">
                  <c:v>42970.736631944441</c:v>
                </c:pt>
                <c:pt idx="1781">
                  <c:v>42970.737326388888</c:v>
                </c:pt>
                <c:pt idx="1782">
                  <c:v>42970.738020833334</c:v>
                </c:pt>
                <c:pt idx="1783">
                  <c:v>42970.738715277781</c:v>
                </c:pt>
                <c:pt idx="1784">
                  <c:v>42970.73940972222</c:v>
                </c:pt>
                <c:pt idx="1785">
                  <c:v>42970.740104166667</c:v>
                </c:pt>
                <c:pt idx="1786">
                  <c:v>42970.740798611114</c:v>
                </c:pt>
                <c:pt idx="1787">
                  <c:v>42970.741493055553</c:v>
                </c:pt>
                <c:pt idx="1788">
                  <c:v>42970.7421875</c:v>
                </c:pt>
                <c:pt idx="1789">
                  <c:v>42970.742881944447</c:v>
                </c:pt>
                <c:pt idx="1790">
                  <c:v>42970.743576388886</c:v>
                </c:pt>
                <c:pt idx="1791">
                  <c:v>42970.744270833333</c:v>
                </c:pt>
                <c:pt idx="1792">
                  <c:v>42970.74496527778</c:v>
                </c:pt>
                <c:pt idx="1793">
                  <c:v>42970.745659722219</c:v>
                </c:pt>
                <c:pt idx="1794">
                  <c:v>42970.746354166666</c:v>
                </c:pt>
                <c:pt idx="1795">
                  <c:v>42970.747048611112</c:v>
                </c:pt>
                <c:pt idx="1796">
                  <c:v>42970.747743055559</c:v>
                </c:pt>
                <c:pt idx="1797">
                  <c:v>42970.748437499999</c:v>
                </c:pt>
                <c:pt idx="1798">
                  <c:v>42970.749131944445</c:v>
                </c:pt>
                <c:pt idx="1799">
                  <c:v>42970.749826388892</c:v>
                </c:pt>
                <c:pt idx="1800">
                  <c:v>42970.750520833331</c:v>
                </c:pt>
                <c:pt idx="1801">
                  <c:v>42970.751215277778</c:v>
                </c:pt>
                <c:pt idx="1802">
                  <c:v>42970.751909722225</c:v>
                </c:pt>
                <c:pt idx="1803">
                  <c:v>42970.752604166664</c:v>
                </c:pt>
                <c:pt idx="1804">
                  <c:v>42970.753298611111</c:v>
                </c:pt>
                <c:pt idx="1805">
                  <c:v>42970.753993055558</c:v>
                </c:pt>
                <c:pt idx="1806">
                  <c:v>42970.754687499997</c:v>
                </c:pt>
                <c:pt idx="1807">
                  <c:v>42970.755381944444</c:v>
                </c:pt>
                <c:pt idx="1808">
                  <c:v>42970.756076388891</c:v>
                </c:pt>
                <c:pt idx="1809">
                  <c:v>42970.75677083333</c:v>
                </c:pt>
                <c:pt idx="1810">
                  <c:v>42970.757465277777</c:v>
                </c:pt>
                <c:pt idx="1811">
                  <c:v>42970.758159722223</c:v>
                </c:pt>
                <c:pt idx="1812">
                  <c:v>42970.75885416667</c:v>
                </c:pt>
                <c:pt idx="1813">
                  <c:v>42970.759548611109</c:v>
                </c:pt>
                <c:pt idx="1814">
                  <c:v>42970.760243055556</c:v>
                </c:pt>
                <c:pt idx="1815">
                  <c:v>42970.760937500003</c:v>
                </c:pt>
                <c:pt idx="1816">
                  <c:v>42970.761631944442</c:v>
                </c:pt>
                <c:pt idx="1817">
                  <c:v>42970.762326388889</c:v>
                </c:pt>
                <c:pt idx="1818">
                  <c:v>42970.763020833336</c:v>
                </c:pt>
                <c:pt idx="1819">
                  <c:v>42970.763715277775</c:v>
                </c:pt>
                <c:pt idx="1820">
                  <c:v>42970.764409722222</c:v>
                </c:pt>
                <c:pt idx="1821">
                  <c:v>42970.765104166669</c:v>
                </c:pt>
                <c:pt idx="1822">
                  <c:v>42970.765798611108</c:v>
                </c:pt>
                <c:pt idx="1823">
                  <c:v>42970.766493055555</c:v>
                </c:pt>
                <c:pt idx="1824">
                  <c:v>42970.767187500001</c:v>
                </c:pt>
                <c:pt idx="1825">
                  <c:v>42970.767881944441</c:v>
                </c:pt>
                <c:pt idx="1826">
                  <c:v>42970.768576388888</c:v>
                </c:pt>
                <c:pt idx="1827">
                  <c:v>42970.769270833334</c:v>
                </c:pt>
                <c:pt idx="1828">
                  <c:v>42970.769965277781</c:v>
                </c:pt>
                <c:pt idx="1829">
                  <c:v>42970.77065972222</c:v>
                </c:pt>
                <c:pt idx="1830">
                  <c:v>42970.771354166667</c:v>
                </c:pt>
                <c:pt idx="1831">
                  <c:v>42970.772048611114</c:v>
                </c:pt>
                <c:pt idx="1832">
                  <c:v>42970.772743055553</c:v>
                </c:pt>
                <c:pt idx="1833">
                  <c:v>42970.7734375</c:v>
                </c:pt>
                <c:pt idx="1834">
                  <c:v>42970.774131944447</c:v>
                </c:pt>
                <c:pt idx="1835">
                  <c:v>42970.774826388886</c:v>
                </c:pt>
                <c:pt idx="1836">
                  <c:v>42970.775520833333</c:v>
                </c:pt>
                <c:pt idx="1837">
                  <c:v>42970.77621527778</c:v>
                </c:pt>
                <c:pt idx="1838">
                  <c:v>42970.776909722219</c:v>
                </c:pt>
                <c:pt idx="1839">
                  <c:v>42970.777604166666</c:v>
                </c:pt>
                <c:pt idx="1840">
                  <c:v>42970.778298611112</c:v>
                </c:pt>
                <c:pt idx="1841">
                  <c:v>42970.778993055559</c:v>
                </c:pt>
                <c:pt idx="1842">
                  <c:v>42970.779687499999</c:v>
                </c:pt>
                <c:pt idx="1843">
                  <c:v>42970.780381944445</c:v>
                </c:pt>
                <c:pt idx="1844">
                  <c:v>42970.781076388892</c:v>
                </c:pt>
                <c:pt idx="1845">
                  <c:v>42970.781770833331</c:v>
                </c:pt>
                <c:pt idx="1846">
                  <c:v>42970.782465277778</c:v>
                </c:pt>
                <c:pt idx="1847">
                  <c:v>42970.783159722225</c:v>
                </c:pt>
                <c:pt idx="1848">
                  <c:v>42970.783854166664</c:v>
                </c:pt>
                <c:pt idx="1849">
                  <c:v>42970.784548611111</c:v>
                </c:pt>
                <c:pt idx="1850">
                  <c:v>42970.785243055558</c:v>
                </c:pt>
                <c:pt idx="1851">
                  <c:v>42970.785937499997</c:v>
                </c:pt>
                <c:pt idx="1852">
                  <c:v>42970.786631944444</c:v>
                </c:pt>
                <c:pt idx="1853">
                  <c:v>42970.787326388891</c:v>
                </c:pt>
                <c:pt idx="1854">
                  <c:v>42970.78802083333</c:v>
                </c:pt>
                <c:pt idx="1855">
                  <c:v>42970.788715277777</c:v>
                </c:pt>
                <c:pt idx="1856">
                  <c:v>42970.789409722223</c:v>
                </c:pt>
                <c:pt idx="1857">
                  <c:v>42970.79010416667</c:v>
                </c:pt>
                <c:pt idx="1858">
                  <c:v>42970.790798611109</c:v>
                </c:pt>
                <c:pt idx="1859">
                  <c:v>42970.791493055556</c:v>
                </c:pt>
                <c:pt idx="1860">
                  <c:v>42970.792187500003</c:v>
                </c:pt>
                <c:pt idx="1861">
                  <c:v>42970.792881944442</c:v>
                </c:pt>
                <c:pt idx="1862">
                  <c:v>42970.793576388889</c:v>
                </c:pt>
                <c:pt idx="1863">
                  <c:v>42970.794270833336</c:v>
                </c:pt>
                <c:pt idx="1864">
                  <c:v>42970.794965277775</c:v>
                </c:pt>
                <c:pt idx="1865">
                  <c:v>42970.795659722222</c:v>
                </c:pt>
                <c:pt idx="1866">
                  <c:v>42970.796354166669</c:v>
                </c:pt>
                <c:pt idx="1867">
                  <c:v>42970.797048611108</c:v>
                </c:pt>
                <c:pt idx="1868">
                  <c:v>42970.797743055555</c:v>
                </c:pt>
                <c:pt idx="1869">
                  <c:v>42970.798437500001</c:v>
                </c:pt>
                <c:pt idx="1870">
                  <c:v>42970.799131944441</c:v>
                </c:pt>
                <c:pt idx="1871">
                  <c:v>42970.799826388888</c:v>
                </c:pt>
                <c:pt idx="1872">
                  <c:v>42970.800520833334</c:v>
                </c:pt>
                <c:pt idx="1873">
                  <c:v>42970.801215277781</c:v>
                </c:pt>
                <c:pt idx="1874">
                  <c:v>42970.80190972222</c:v>
                </c:pt>
                <c:pt idx="1875">
                  <c:v>42970.802604166667</c:v>
                </c:pt>
                <c:pt idx="1876">
                  <c:v>42970.803298611114</c:v>
                </c:pt>
                <c:pt idx="1877">
                  <c:v>42970.803993055553</c:v>
                </c:pt>
                <c:pt idx="1878">
                  <c:v>42970.8046875</c:v>
                </c:pt>
                <c:pt idx="1879">
                  <c:v>42970.805381944447</c:v>
                </c:pt>
                <c:pt idx="1880">
                  <c:v>42970.806076388886</c:v>
                </c:pt>
                <c:pt idx="1881">
                  <c:v>42970.806770833333</c:v>
                </c:pt>
                <c:pt idx="1882">
                  <c:v>42970.80746527778</c:v>
                </c:pt>
                <c:pt idx="1883">
                  <c:v>42970.808159722219</c:v>
                </c:pt>
                <c:pt idx="1884">
                  <c:v>42970.808854166666</c:v>
                </c:pt>
                <c:pt idx="1885">
                  <c:v>42970.809548611112</c:v>
                </c:pt>
                <c:pt idx="1886">
                  <c:v>42970.810243055559</c:v>
                </c:pt>
                <c:pt idx="1887">
                  <c:v>42970.810937499999</c:v>
                </c:pt>
                <c:pt idx="1888">
                  <c:v>42970.811631944445</c:v>
                </c:pt>
                <c:pt idx="1889">
                  <c:v>42970.812326388892</c:v>
                </c:pt>
                <c:pt idx="1890">
                  <c:v>42970.813020833331</c:v>
                </c:pt>
                <c:pt idx="1891">
                  <c:v>42970.813715277778</c:v>
                </c:pt>
                <c:pt idx="1892">
                  <c:v>42970.814409722225</c:v>
                </c:pt>
                <c:pt idx="1893">
                  <c:v>42970.815104166664</c:v>
                </c:pt>
                <c:pt idx="1894">
                  <c:v>42970.815798611111</c:v>
                </c:pt>
                <c:pt idx="1895">
                  <c:v>42970.816493055558</c:v>
                </c:pt>
                <c:pt idx="1896">
                  <c:v>42970.817187499997</c:v>
                </c:pt>
                <c:pt idx="1897">
                  <c:v>42970.817881944444</c:v>
                </c:pt>
                <c:pt idx="1898">
                  <c:v>42970.818576388891</c:v>
                </c:pt>
                <c:pt idx="1899">
                  <c:v>42970.81927083333</c:v>
                </c:pt>
                <c:pt idx="1900">
                  <c:v>42970.819965277777</c:v>
                </c:pt>
                <c:pt idx="1901">
                  <c:v>42970.820659722223</c:v>
                </c:pt>
                <c:pt idx="1902">
                  <c:v>42970.82135416667</c:v>
                </c:pt>
                <c:pt idx="1903">
                  <c:v>42970.822048611109</c:v>
                </c:pt>
                <c:pt idx="1904">
                  <c:v>42970.822743055556</c:v>
                </c:pt>
                <c:pt idx="1905">
                  <c:v>42970.823437500003</c:v>
                </c:pt>
                <c:pt idx="1906">
                  <c:v>42970.824131944442</c:v>
                </c:pt>
                <c:pt idx="1907">
                  <c:v>42970.824826388889</c:v>
                </c:pt>
                <c:pt idx="1908">
                  <c:v>42970.825520833336</c:v>
                </c:pt>
                <c:pt idx="1909">
                  <c:v>42970.826215277775</c:v>
                </c:pt>
                <c:pt idx="1910">
                  <c:v>42970.826909722222</c:v>
                </c:pt>
                <c:pt idx="1911">
                  <c:v>42970.827604166669</c:v>
                </c:pt>
                <c:pt idx="1912">
                  <c:v>42970.828298611108</c:v>
                </c:pt>
                <c:pt idx="1913">
                  <c:v>42970.828993055555</c:v>
                </c:pt>
                <c:pt idx="1914">
                  <c:v>42970.829687500001</c:v>
                </c:pt>
                <c:pt idx="1915">
                  <c:v>42970.830381944441</c:v>
                </c:pt>
                <c:pt idx="1916">
                  <c:v>42970.831076388888</c:v>
                </c:pt>
                <c:pt idx="1917">
                  <c:v>42970.831770833334</c:v>
                </c:pt>
                <c:pt idx="1918">
                  <c:v>42970.832465277781</c:v>
                </c:pt>
                <c:pt idx="1919">
                  <c:v>42970.83315972222</c:v>
                </c:pt>
                <c:pt idx="1920">
                  <c:v>42970.833854166667</c:v>
                </c:pt>
                <c:pt idx="1921">
                  <c:v>42970.834548611114</c:v>
                </c:pt>
                <c:pt idx="1922">
                  <c:v>42970.835243055553</c:v>
                </c:pt>
                <c:pt idx="1923">
                  <c:v>42970.8359375</c:v>
                </c:pt>
                <c:pt idx="1924">
                  <c:v>42970.836631944447</c:v>
                </c:pt>
                <c:pt idx="1925">
                  <c:v>42970.837326388886</c:v>
                </c:pt>
                <c:pt idx="1926">
                  <c:v>42970.838020833333</c:v>
                </c:pt>
                <c:pt idx="1927">
                  <c:v>42970.83871527778</c:v>
                </c:pt>
                <c:pt idx="1928">
                  <c:v>42970.839409722219</c:v>
                </c:pt>
                <c:pt idx="1929">
                  <c:v>42970.840104166666</c:v>
                </c:pt>
                <c:pt idx="1930">
                  <c:v>42970.840798611112</c:v>
                </c:pt>
                <c:pt idx="1931">
                  <c:v>42970.841493055559</c:v>
                </c:pt>
                <c:pt idx="1932">
                  <c:v>42970.842187499999</c:v>
                </c:pt>
                <c:pt idx="1933">
                  <c:v>42970.842881944445</c:v>
                </c:pt>
                <c:pt idx="1934">
                  <c:v>42970.843576388892</c:v>
                </c:pt>
                <c:pt idx="1935">
                  <c:v>42970.844270833331</c:v>
                </c:pt>
                <c:pt idx="1936">
                  <c:v>42970.844965277778</c:v>
                </c:pt>
                <c:pt idx="1937">
                  <c:v>42970.845659722225</c:v>
                </c:pt>
                <c:pt idx="1938">
                  <c:v>42970.846354166664</c:v>
                </c:pt>
                <c:pt idx="1939">
                  <c:v>42970.847048611111</c:v>
                </c:pt>
                <c:pt idx="1940">
                  <c:v>42970.847743055558</c:v>
                </c:pt>
                <c:pt idx="1941">
                  <c:v>42970.848437499997</c:v>
                </c:pt>
                <c:pt idx="1942">
                  <c:v>42970.849131944444</c:v>
                </c:pt>
                <c:pt idx="1943">
                  <c:v>42970.849826388891</c:v>
                </c:pt>
                <c:pt idx="1944">
                  <c:v>42970.85052083333</c:v>
                </c:pt>
                <c:pt idx="1945">
                  <c:v>42970.851215277777</c:v>
                </c:pt>
                <c:pt idx="1946">
                  <c:v>42970.851909722223</c:v>
                </c:pt>
                <c:pt idx="1947">
                  <c:v>42970.85260416667</c:v>
                </c:pt>
                <c:pt idx="1948">
                  <c:v>42970.853298611109</c:v>
                </c:pt>
                <c:pt idx="1949">
                  <c:v>42970.853993055556</c:v>
                </c:pt>
                <c:pt idx="1950">
                  <c:v>42970.854687500003</c:v>
                </c:pt>
                <c:pt idx="1951">
                  <c:v>42970.855381944442</c:v>
                </c:pt>
                <c:pt idx="1952">
                  <c:v>42970.856076388889</c:v>
                </c:pt>
                <c:pt idx="1953">
                  <c:v>42970.856770833336</c:v>
                </c:pt>
                <c:pt idx="1954">
                  <c:v>42970.857465277775</c:v>
                </c:pt>
                <c:pt idx="1955">
                  <c:v>42970.858159722222</c:v>
                </c:pt>
                <c:pt idx="1956">
                  <c:v>42970.858854166669</c:v>
                </c:pt>
                <c:pt idx="1957">
                  <c:v>42970.859548611108</c:v>
                </c:pt>
                <c:pt idx="1958">
                  <c:v>42970.860243055555</c:v>
                </c:pt>
                <c:pt idx="1959">
                  <c:v>42970.860937500001</c:v>
                </c:pt>
                <c:pt idx="1960">
                  <c:v>42970.861631944441</c:v>
                </c:pt>
                <c:pt idx="1961">
                  <c:v>42970.862326388888</c:v>
                </c:pt>
                <c:pt idx="1962">
                  <c:v>42970.863020833334</c:v>
                </c:pt>
                <c:pt idx="1963">
                  <c:v>42970.863715277781</c:v>
                </c:pt>
                <c:pt idx="1964">
                  <c:v>42970.86440972222</c:v>
                </c:pt>
                <c:pt idx="1965">
                  <c:v>42970.865104166667</c:v>
                </c:pt>
                <c:pt idx="1966">
                  <c:v>42970.865798611114</c:v>
                </c:pt>
                <c:pt idx="1967">
                  <c:v>42970.866493055553</c:v>
                </c:pt>
                <c:pt idx="1968">
                  <c:v>42970.8671875</c:v>
                </c:pt>
                <c:pt idx="1969">
                  <c:v>42970.867881944447</c:v>
                </c:pt>
                <c:pt idx="1970">
                  <c:v>42970.868576388886</c:v>
                </c:pt>
                <c:pt idx="1971">
                  <c:v>42970.869270833333</c:v>
                </c:pt>
                <c:pt idx="1972">
                  <c:v>42970.86996527778</c:v>
                </c:pt>
                <c:pt idx="1973">
                  <c:v>42970.870659722219</c:v>
                </c:pt>
                <c:pt idx="1974">
                  <c:v>42970.871354166666</c:v>
                </c:pt>
                <c:pt idx="1975">
                  <c:v>42970.872048611112</c:v>
                </c:pt>
                <c:pt idx="1976">
                  <c:v>42970.872743055559</c:v>
                </c:pt>
                <c:pt idx="1977">
                  <c:v>42970.873437499999</c:v>
                </c:pt>
                <c:pt idx="1978">
                  <c:v>42970.874131944445</c:v>
                </c:pt>
                <c:pt idx="1979">
                  <c:v>42970.874826388892</c:v>
                </c:pt>
                <c:pt idx="1980">
                  <c:v>42970.875520833331</c:v>
                </c:pt>
                <c:pt idx="1981">
                  <c:v>42970.876215277778</c:v>
                </c:pt>
                <c:pt idx="1982">
                  <c:v>42970.876909722225</c:v>
                </c:pt>
                <c:pt idx="1983">
                  <c:v>42970.877604166664</c:v>
                </c:pt>
                <c:pt idx="1984">
                  <c:v>42970.878298611111</c:v>
                </c:pt>
                <c:pt idx="1985">
                  <c:v>42970.878993055558</c:v>
                </c:pt>
                <c:pt idx="1986">
                  <c:v>42970.879687499997</c:v>
                </c:pt>
                <c:pt idx="1987">
                  <c:v>42970.880381944444</c:v>
                </c:pt>
                <c:pt idx="1988">
                  <c:v>42970.881076388891</c:v>
                </c:pt>
                <c:pt idx="1989">
                  <c:v>42970.88177083333</c:v>
                </c:pt>
                <c:pt idx="1990">
                  <c:v>42970.882465277777</c:v>
                </c:pt>
                <c:pt idx="1991">
                  <c:v>42970.883159722223</c:v>
                </c:pt>
                <c:pt idx="1992">
                  <c:v>42970.88385416667</c:v>
                </c:pt>
                <c:pt idx="1993">
                  <c:v>42970.884548611109</c:v>
                </c:pt>
                <c:pt idx="1994">
                  <c:v>42970.885243055556</c:v>
                </c:pt>
                <c:pt idx="1995">
                  <c:v>42970.885937500003</c:v>
                </c:pt>
                <c:pt idx="1996">
                  <c:v>42970.886631944442</c:v>
                </c:pt>
                <c:pt idx="1997">
                  <c:v>42970.887326388889</c:v>
                </c:pt>
                <c:pt idx="1998">
                  <c:v>42970.888020833336</c:v>
                </c:pt>
                <c:pt idx="1999">
                  <c:v>42970.888715277775</c:v>
                </c:pt>
                <c:pt idx="2000">
                  <c:v>42970.889409722222</c:v>
                </c:pt>
                <c:pt idx="2001">
                  <c:v>42970.890104166669</c:v>
                </c:pt>
                <c:pt idx="2002">
                  <c:v>42970.890798611108</c:v>
                </c:pt>
                <c:pt idx="2003">
                  <c:v>42970.891493055555</c:v>
                </c:pt>
                <c:pt idx="2004">
                  <c:v>42970.892187500001</c:v>
                </c:pt>
                <c:pt idx="2005">
                  <c:v>42970.892881944441</c:v>
                </c:pt>
                <c:pt idx="2006">
                  <c:v>42970.893576388888</c:v>
                </c:pt>
                <c:pt idx="2007">
                  <c:v>42970.894270833334</c:v>
                </c:pt>
                <c:pt idx="2008">
                  <c:v>42970.894965277781</c:v>
                </c:pt>
                <c:pt idx="2009">
                  <c:v>42970.89565972222</c:v>
                </c:pt>
                <c:pt idx="2010">
                  <c:v>42970.896354166667</c:v>
                </c:pt>
                <c:pt idx="2011">
                  <c:v>42970.897048611114</c:v>
                </c:pt>
                <c:pt idx="2012">
                  <c:v>42970.897743055553</c:v>
                </c:pt>
                <c:pt idx="2013">
                  <c:v>42970.8984375</c:v>
                </c:pt>
                <c:pt idx="2014">
                  <c:v>42970.899131944447</c:v>
                </c:pt>
                <c:pt idx="2015">
                  <c:v>42970.899826388886</c:v>
                </c:pt>
                <c:pt idx="2016">
                  <c:v>42970.900520833333</c:v>
                </c:pt>
                <c:pt idx="2017">
                  <c:v>42970.90121527778</c:v>
                </c:pt>
                <c:pt idx="2018">
                  <c:v>42970.901909722219</c:v>
                </c:pt>
                <c:pt idx="2019">
                  <c:v>42970.902604166666</c:v>
                </c:pt>
                <c:pt idx="2020">
                  <c:v>42970.903298611112</c:v>
                </c:pt>
                <c:pt idx="2021">
                  <c:v>42970.903993055559</c:v>
                </c:pt>
                <c:pt idx="2022">
                  <c:v>42970.904687499999</c:v>
                </c:pt>
                <c:pt idx="2023">
                  <c:v>42970.905381944445</c:v>
                </c:pt>
                <c:pt idx="2024">
                  <c:v>42970.906076388892</c:v>
                </c:pt>
                <c:pt idx="2025">
                  <c:v>42970.906770833331</c:v>
                </c:pt>
                <c:pt idx="2026">
                  <c:v>42970.907465277778</c:v>
                </c:pt>
                <c:pt idx="2027">
                  <c:v>42970.908159722225</c:v>
                </c:pt>
                <c:pt idx="2028">
                  <c:v>42970.908854166664</c:v>
                </c:pt>
                <c:pt idx="2029">
                  <c:v>42970.909548611111</c:v>
                </c:pt>
                <c:pt idx="2030">
                  <c:v>42970.910243055558</c:v>
                </c:pt>
                <c:pt idx="2031">
                  <c:v>42970.910937499997</c:v>
                </c:pt>
                <c:pt idx="2032">
                  <c:v>42970.911631944444</c:v>
                </c:pt>
                <c:pt idx="2033">
                  <c:v>42970.912326388891</c:v>
                </c:pt>
                <c:pt idx="2034">
                  <c:v>42970.91302083333</c:v>
                </c:pt>
                <c:pt idx="2035">
                  <c:v>42970.913715277777</c:v>
                </c:pt>
                <c:pt idx="2036">
                  <c:v>42970.914409722223</c:v>
                </c:pt>
                <c:pt idx="2037">
                  <c:v>42970.91510416667</c:v>
                </c:pt>
                <c:pt idx="2038">
                  <c:v>42970.915798611109</c:v>
                </c:pt>
                <c:pt idx="2039">
                  <c:v>42970.916493055556</c:v>
                </c:pt>
                <c:pt idx="2040">
                  <c:v>42970.917187500003</c:v>
                </c:pt>
                <c:pt idx="2041">
                  <c:v>42970.917881944442</c:v>
                </c:pt>
                <c:pt idx="2042">
                  <c:v>42970.918576388889</c:v>
                </c:pt>
                <c:pt idx="2043">
                  <c:v>42970.919270833336</c:v>
                </c:pt>
                <c:pt idx="2044">
                  <c:v>42970.919965277775</c:v>
                </c:pt>
                <c:pt idx="2045">
                  <c:v>42970.920659722222</c:v>
                </c:pt>
                <c:pt idx="2046">
                  <c:v>42970.921354166669</c:v>
                </c:pt>
                <c:pt idx="2047">
                  <c:v>42970.922048611108</c:v>
                </c:pt>
                <c:pt idx="2048">
                  <c:v>42970.922743055555</c:v>
                </c:pt>
                <c:pt idx="2049">
                  <c:v>42970.923437500001</c:v>
                </c:pt>
                <c:pt idx="2050">
                  <c:v>42970.924131944441</c:v>
                </c:pt>
                <c:pt idx="2051">
                  <c:v>42970.924826388888</c:v>
                </c:pt>
                <c:pt idx="2052">
                  <c:v>42970.925520833334</c:v>
                </c:pt>
                <c:pt idx="2053">
                  <c:v>42970.926215277781</c:v>
                </c:pt>
                <c:pt idx="2054">
                  <c:v>42970.92690972222</c:v>
                </c:pt>
                <c:pt idx="2055">
                  <c:v>42970.927604166667</c:v>
                </c:pt>
                <c:pt idx="2056">
                  <c:v>42970.928298611114</c:v>
                </c:pt>
                <c:pt idx="2057">
                  <c:v>42970.928993055553</c:v>
                </c:pt>
                <c:pt idx="2058">
                  <c:v>42970.9296875</c:v>
                </c:pt>
                <c:pt idx="2059">
                  <c:v>42970.930381944447</c:v>
                </c:pt>
                <c:pt idx="2060">
                  <c:v>42970.931076388886</c:v>
                </c:pt>
                <c:pt idx="2061">
                  <c:v>42970.931770833333</c:v>
                </c:pt>
                <c:pt idx="2062">
                  <c:v>42970.93246527778</c:v>
                </c:pt>
                <c:pt idx="2063">
                  <c:v>42970.933159722219</c:v>
                </c:pt>
                <c:pt idx="2064">
                  <c:v>42970.933854166666</c:v>
                </c:pt>
                <c:pt idx="2065">
                  <c:v>42970.934548611112</c:v>
                </c:pt>
                <c:pt idx="2066">
                  <c:v>42970.935243055559</c:v>
                </c:pt>
                <c:pt idx="2067">
                  <c:v>42970.935937499999</c:v>
                </c:pt>
                <c:pt idx="2068">
                  <c:v>42970.936631944445</c:v>
                </c:pt>
                <c:pt idx="2069">
                  <c:v>42970.937326388892</c:v>
                </c:pt>
                <c:pt idx="2070">
                  <c:v>42970.938020833331</c:v>
                </c:pt>
                <c:pt idx="2071">
                  <c:v>42970.938715277778</c:v>
                </c:pt>
                <c:pt idx="2072">
                  <c:v>42970.939409722225</c:v>
                </c:pt>
                <c:pt idx="2073">
                  <c:v>42970.940104166664</c:v>
                </c:pt>
                <c:pt idx="2074">
                  <c:v>42970.940798611111</c:v>
                </c:pt>
                <c:pt idx="2075">
                  <c:v>42970.941493055558</c:v>
                </c:pt>
                <c:pt idx="2076">
                  <c:v>42970.942187499997</c:v>
                </c:pt>
                <c:pt idx="2077">
                  <c:v>42970.942881944444</c:v>
                </c:pt>
                <c:pt idx="2078">
                  <c:v>42970.943576388891</c:v>
                </c:pt>
                <c:pt idx="2079">
                  <c:v>42970.94427083333</c:v>
                </c:pt>
                <c:pt idx="2080">
                  <c:v>42970.944965277777</c:v>
                </c:pt>
                <c:pt idx="2081">
                  <c:v>42970.945659722223</c:v>
                </c:pt>
                <c:pt idx="2082">
                  <c:v>42970.94635416667</c:v>
                </c:pt>
                <c:pt idx="2083">
                  <c:v>42970.947048611109</c:v>
                </c:pt>
                <c:pt idx="2084">
                  <c:v>42970.947743055556</c:v>
                </c:pt>
                <c:pt idx="2085">
                  <c:v>42970.948437500003</c:v>
                </c:pt>
                <c:pt idx="2086">
                  <c:v>42970.949131944442</c:v>
                </c:pt>
                <c:pt idx="2087">
                  <c:v>42970.949826388889</c:v>
                </c:pt>
                <c:pt idx="2088">
                  <c:v>42970.950520833336</c:v>
                </c:pt>
                <c:pt idx="2089">
                  <c:v>42970.951215277775</c:v>
                </c:pt>
                <c:pt idx="2090">
                  <c:v>42970.951909722222</c:v>
                </c:pt>
                <c:pt idx="2091">
                  <c:v>42970.952604166669</c:v>
                </c:pt>
                <c:pt idx="2092">
                  <c:v>42970.953298611108</c:v>
                </c:pt>
                <c:pt idx="2093">
                  <c:v>42970.953993055555</c:v>
                </c:pt>
                <c:pt idx="2094">
                  <c:v>42970.954687500001</c:v>
                </c:pt>
                <c:pt idx="2095">
                  <c:v>42970.955381944441</c:v>
                </c:pt>
                <c:pt idx="2096">
                  <c:v>42970.956076388888</c:v>
                </c:pt>
                <c:pt idx="2097">
                  <c:v>42970.956770833334</c:v>
                </c:pt>
                <c:pt idx="2098">
                  <c:v>42970.957465277781</c:v>
                </c:pt>
                <c:pt idx="2099">
                  <c:v>42970.95815972222</c:v>
                </c:pt>
                <c:pt idx="2100">
                  <c:v>42970.958854166667</c:v>
                </c:pt>
                <c:pt idx="2101">
                  <c:v>42970.959548611114</c:v>
                </c:pt>
                <c:pt idx="2102">
                  <c:v>42970.960243055553</c:v>
                </c:pt>
                <c:pt idx="2103">
                  <c:v>42970.9609375</c:v>
                </c:pt>
                <c:pt idx="2104">
                  <c:v>42970.961631944447</c:v>
                </c:pt>
                <c:pt idx="2105">
                  <c:v>42970.962326388886</c:v>
                </c:pt>
                <c:pt idx="2106">
                  <c:v>42970.963020833333</c:v>
                </c:pt>
                <c:pt idx="2107">
                  <c:v>42970.96371527778</c:v>
                </c:pt>
                <c:pt idx="2108">
                  <c:v>42970.964409722219</c:v>
                </c:pt>
                <c:pt idx="2109">
                  <c:v>42970.965104166666</c:v>
                </c:pt>
                <c:pt idx="2110">
                  <c:v>42970.965798611112</c:v>
                </c:pt>
                <c:pt idx="2111">
                  <c:v>42970.966493055559</c:v>
                </c:pt>
                <c:pt idx="2112">
                  <c:v>42970.967187499999</c:v>
                </c:pt>
                <c:pt idx="2113">
                  <c:v>42970.967881944445</c:v>
                </c:pt>
                <c:pt idx="2114">
                  <c:v>42970.968576388892</c:v>
                </c:pt>
                <c:pt idx="2115">
                  <c:v>42970.969270833331</c:v>
                </c:pt>
                <c:pt idx="2116">
                  <c:v>42970.969965277778</c:v>
                </c:pt>
                <c:pt idx="2117">
                  <c:v>42970.970659722225</c:v>
                </c:pt>
                <c:pt idx="2118">
                  <c:v>42970.971354166664</c:v>
                </c:pt>
                <c:pt idx="2119">
                  <c:v>42970.972048611111</c:v>
                </c:pt>
                <c:pt idx="2120">
                  <c:v>42970.972743055558</c:v>
                </c:pt>
                <c:pt idx="2121">
                  <c:v>42970.973437499997</c:v>
                </c:pt>
                <c:pt idx="2122">
                  <c:v>42970.974131944444</c:v>
                </c:pt>
                <c:pt idx="2123">
                  <c:v>42970.974826388891</c:v>
                </c:pt>
                <c:pt idx="2124">
                  <c:v>42970.97552083333</c:v>
                </c:pt>
                <c:pt idx="2125">
                  <c:v>42970.976215277777</c:v>
                </c:pt>
                <c:pt idx="2126">
                  <c:v>42970.976909722223</c:v>
                </c:pt>
                <c:pt idx="2127">
                  <c:v>42970.97760416667</c:v>
                </c:pt>
                <c:pt idx="2128">
                  <c:v>42970.978298611109</c:v>
                </c:pt>
                <c:pt idx="2129">
                  <c:v>42970.978993055556</c:v>
                </c:pt>
                <c:pt idx="2130">
                  <c:v>42970.979687500003</c:v>
                </c:pt>
                <c:pt idx="2131">
                  <c:v>42970.980381944442</c:v>
                </c:pt>
                <c:pt idx="2132">
                  <c:v>42970.981076388889</c:v>
                </c:pt>
                <c:pt idx="2133">
                  <c:v>42970.981770833336</c:v>
                </c:pt>
                <c:pt idx="2134">
                  <c:v>42970.982465277775</c:v>
                </c:pt>
                <c:pt idx="2135">
                  <c:v>42970.983159722222</c:v>
                </c:pt>
                <c:pt idx="2136">
                  <c:v>42970.983854166669</c:v>
                </c:pt>
                <c:pt idx="2137">
                  <c:v>42970.984548611108</c:v>
                </c:pt>
                <c:pt idx="2138">
                  <c:v>42970.985243055555</c:v>
                </c:pt>
                <c:pt idx="2139">
                  <c:v>42970.985937500001</c:v>
                </c:pt>
                <c:pt idx="2140">
                  <c:v>42970.986631944441</c:v>
                </c:pt>
                <c:pt idx="2141">
                  <c:v>42970.987326388888</c:v>
                </c:pt>
                <c:pt idx="2142">
                  <c:v>42970.988020833334</c:v>
                </c:pt>
                <c:pt idx="2143">
                  <c:v>42970.988715277781</c:v>
                </c:pt>
                <c:pt idx="2144">
                  <c:v>42970.98940972222</c:v>
                </c:pt>
                <c:pt idx="2145">
                  <c:v>42970.990104166667</c:v>
                </c:pt>
                <c:pt idx="2146">
                  <c:v>42970.990798611114</c:v>
                </c:pt>
                <c:pt idx="2147">
                  <c:v>42970.991493055553</c:v>
                </c:pt>
                <c:pt idx="2148">
                  <c:v>42970.9921875</c:v>
                </c:pt>
                <c:pt idx="2149">
                  <c:v>42970.992881944447</c:v>
                </c:pt>
                <c:pt idx="2150">
                  <c:v>42970.993576388886</c:v>
                </c:pt>
                <c:pt idx="2151">
                  <c:v>42970.994270833333</c:v>
                </c:pt>
                <c:pt idx="2152">
                  <c:v>42970.99496527778</c:v>
                </c:pt>
                <c:pt idx="2153">
                  <c:v>42970.995659722219</c:v>
                </c:pt>
                <c:pt idx="2154">
                  <c:v>42970.996354166666</c:v>
                </c:pt>
                <c:pt idx="2155">
                  <c:v>42970.997048611112</c:v>
                </c:pt>
                <c:pt idx="2156">
                  <c:v>42970.997743055559</c:v>
                </c:pt>
                <c:pt idx="2157">
                  <c:v>42970.998437499999</c:v>
                </c:pt>
                <c:pt idx="2158">
                  <c:v>42970.999131944445</c:v>
                </c:pt>
                <c:pt idx="2159">
                  <c:v>42970.999826388892</c:v>
                </c:pt>
                <c:pt idx="2160">
                  <c:v>42971.000520833331</c:v>
                </c:pt>
                <c:pt idx="2161">
                  <c:v>42971.001215277778</c:v>
                </c:pt>
                <c:pt idx="2162">
                  <c:v>42971.001909722225</c:v>
                </c:pt>
                <c:pt idx="2163">
                  <c:v>42971.002604166664</c:v>
                </c:pt>
                <c:pt idx="2164">
                  <c:v>42971.003298611111</c:v>
                </c:pt>
                <c:pt idx="2165">
                  <c:v>42971.003993055558</c:v>
                </c:pt>
                <c:pt idx="2166">
                  <c:v>42971.004687499997</c:v>
                </c:pt>
                <c:pt idx="2167">
                  <c:v>42971.005381944444</c:v>
                </c:pt>
                <c:pt idx="2168">
                  <c:v>42971.006076388891</c:v>
                </c:pt>
                <c:pt idx="2169">
                  <c:v>42971.00677083333</c:v>
                </c:pt>
                <c:pt idx="2170">
                  <c:v>42971.007465277777</c:v>
                </c:pt>
                <c:pt idx="2171">
                  <c:v>42971.008159722223</c:v>
                </c:pt>
                <c:pt idx="2172">
                  <c:v>42971.00885416667</c:v>
                </c:pt>
                <c:pt idx="2173">
                  <c:v>42971.009548611109</c:v>
                </c:pt>
                <c:pt idx="2174">
                  <c:v>42971.010243055556</c:v>
                </c:pt>
                <c:pt idx="2175">
                  <c:v>42971.010937500003</c:v>
                </c:pt>
                <c:pt idx="2176">
                  <c:v>42971.011631944442</c:v>
                </c:pt>
                <c:pt idx="2177">
                  <c:v>42971.012326388889</c:v>
                </c:pt>
                <c:pt idx="2178">
                  <c:v>42971.013020833336</c:v>
                </c:pt>
                <c:pt idx="2179">
                  <c:v>42971.013715277775</c:v>
                </c:pt>
                <c:pt idx="2180">
                  <c:v>42971.014409722222</c:v>
                </c:pt>
                <c:pt idx="2181">
                  <c:v>42971.015104166669</c:v>
                </c:pt>
                <c:pt idx="2182">
                  <c:v>42971.015798611108</c:v>
                </c:pt>
                <c:pt idx="2183">
                  <c:v>42971.016493055555</c:v>
                </c:pt>
                <c:pt idx="2184">
                  <c:v>42971.017187500001</c:v>
                </c:pt>
                <c:pt idx="2185">
                  <c:v>42971.017881944441</c:v>
                </c:pt>
                <c:pt idx="2186">
                  <c:v>42971.018576388888</c:v>
                </c:pt>
                <c:pt idx="2187">
                  <c:v>42971.019270833334</c:v>
                </c:pt>
                <c:pt idx="2188">
                  <c:v>42971.019965277781</c:v>
                </c:pt>
                <c:pt idx="2189">
                  <c:v>42971.02065972222</c:v>
                </c:pt>
                <c:pt idx="2190">
                  <c:v>42971.021354166667</c:v>
                </c:pt>
                <c:pt idx="2191">
                  <c:v>42971.022048611114</c:v>
                </c:pt>
                <c:pt idx="2192">
                  <c:v>42971.022743055553</c:v>
                </c:pt>
                <c:pt idx="2193">
                  <c:v>42971.0234375</c:v>
                </c:pt>
                <c:pt idx="2194">
                  <c:v>42971.024131944447</c:v>
                </c:pt>
                <c:pt idx="2195">
                  <c:v>42971.024826388886</c:v>
                </c:pt>
                <c:pt idx="2196">
                  <c:v>42971.025520833333</c:v>
                </c:pt>
                <c:pt idx="2197">
                  <c:v>42971.02621527778</c:v>
                </c:pt>
                <c:pt idx="2198">
                  <c:v>42971.026909722219</c:v>
                </c:pt>
                <c:pt idx="2199">
                  <c:v>42971.027604166666</c:v>
                </c:pt>
                <c:pt idx="2200">
                  <c:v>42971.028298611112</c:v>
                </c:pt>
                <c:pt idx="2201">
                  <c:v>42971.028993055559</c:v>
                </c:pt>
                <c:pt idx="2202">
                  <c:v>42971.029687499999</c:v>
                </c:pt>
                <c:pt idx="2203">
                  <c:v>42971.030381944445</c:v>
                </c:pt>
                <c:pt idx="2204">
                  <c:v>42971.031076388892</c:v>
                </c:pt>
                <c:pt idx="2205">
                  <c:v>42971.031770833331</c:v>
                </c:pt>
                <c:pt idx="2206">
                  <c:v>42971.032465277778</c:v>
                </c:pt>
                <c:pt idx="2207">
                  <c:v>42971.033159722225</c:v>
                </c:pt>
                <c:pt idx="2208">
                  <c:v>42971.033854166664</c:v>
                </c:pt>
                <c:pt idx="2209">
                  <c:v>42971.034548611111</c:v>
                </c:pt>
                <c:pt idx="2210">
                  <c:v>42971.035243055558</c:v>
                </c:pt>
                <c:pt idx="2211">
                  <c:v>42971.035937499997</c:v>
                </c:pt>
                <c:pt idx="2212">
                  <c:v>42971.036631944444</c:v>
                </c:pt>
                <c:pt idx="2213">
                  <c:v>42971.037326388891</c:v>
                </c:pt>
                <c:pt idx="2214">
                  <c:v>42971.03802083333</c:v>
                </c:pt>
                <c:pt idx="2215">
                  <c:v>42971.038715277777</c:v>
                </c:pt>
                <c:pt idx="2216">
                  <c:v>42971.039409722223</c:v>
                </c:pt>
                <c:pt idx="2217">
                  <c:v>42971.04010416667</c:v>
                </c:pt>
                <c:pt idx="2218">
                  <c:v>42971.040798611109</c:v>
                </c:pt>
                <c:pt idx="2219">
                  <c:v>42971.041493055556</c:v>
                </c:pt>
                <c:pt idx="2220">
                  <c:v>42971.042187500003</c:v>
                </c:pt>
                <c:pt idx="2221">
                  <c:v>42971.042881944442</c:v>
                </c:pt>
                <c:pt idx="2222">
                  <c:v>42971.043576388889</c:v>
                </c:pt>
                <c:pt idx="2223">
                  <c:v>42971.044270833336</c:v>
                </c:pt>
                <c:pt idx="2224">
                  <c:v>42971.044965277775</c:v>
                </c:pt>
                <c:pt idx="2225">
                  <c:v>42971.045659722222</c:v>
                </c:pt>
                <c:pt idx="2226">
                  <c:v>42971.046354166669</c:v>
                </c:pt>
                <c:pt idx="2227">
                  <c:v>42971.047048611108</c:v>
                </c:pt>
                <c:pt idx="2228">
                  <c:v>42971.047743055555</c:v>
                </c:pt>
                <c:pt idx="2229">
                  <c:v>42971.048437500001</c:v>
                </c:pt>
                <c:pt idx="2230">
                  <c:v>42971.049131944441</c:v>
                </c:pt>
                <c:pt idx="2231">
                  <c:v>42971.049826388888</c:v>
                </c:pt>
                <c:pt idx="2232">
                  <c:v>42971.050520833334</c:v>
                </c:pt>
                <c:pt idx="2233">
                  <c:v>42971.051215277781</c:v>
                </c:pt>
                <c:pt idx="2234">
                  <c:v>42971.05190972222</c:v>
                </c:pt>
                <c:pt idx="2235">
                  <c:v>42971.052604166667</c:v>
                </c:pt>
                <c:pt idx="2236">
                  <c:v>42971.053298611114</c:v>
                </c:pt>
                <c:pt idx="2237">
                  <c:v>42971.053993055553</c:v>
                </c:pt>
                <c:pt idx="2238">
                  <c:v>42971.0546875</c:v>
                </c:pt>
                <c:pt idx="2239">
                  <c:v>42971.055381944447</c:v>
                </c:pt>
                <c:pt idx="2240">
                  <c:v>42971.056076388886</c:v>
                </c:pt>
                <c:pt idx="2241">
                  <c:v>42971.056770833333</c:v>
                </c:pt>
                <c:pt idx="2242">
                  <c:v>42971.05746527778</c:v>
                </c:pt>
                <c:pt idx="2243">
                  <c:v>42971.058159722219</c:v>
                </c:pt>
                <c:pt idx="2244">
                  <c:v>42971.058854166666</c:v>
                </c:pt>
                <c:pt idx="2245">
                  <c:v>42971.059548611112</c:v>
                </c:pt>
                <c:pt idx="2246">
                  <c:v>42971.060243055559</c:v>
                </c:pt>
                <c:pt idx="2247">
                  <c:v>42971.060937499999</c:v>
                </c:pt>
                <c:pt idx="2248">
                  <c:v>42971.061631944445</c:v>
                </c:pt>
                <c:pt idx="2249">
                  <c:v>42971.062326388892</c:v>
                </c:pt>
                <c:pt idx="2250">
                  <c:v>42971.063020833331</c:v>
                </c:pt>
                <c:pt idx="2251">
                  <c:v>42971.063715277778</c:v>
                </c:pt>
                <c:pt idx="2252">
                  <c:v>42971.064409722225</c:v>
                </c:pt>
                <c:pt idx="2253">
                  <c:v>42971.065104166664</c:v>
                </c:pt>
                <c:pt idx="2254">
                  <c:v>42971.065798611111</c:v>
                </c:pt>
                <c:pt idx="2255">
                  <c:v>42971.066493055558</c:v>
                </c:pt>
                <c:pt idx="2256">
                  <c:v>42971.067187499997</c:v>
                </c:pt>
                <c:pt idx="2257">
                  <c:v>42971.067881944444</c:v>
                </c:pt>
                <c:pt idx="2258">
                  <c:v>42971.068576388891</c:v>
                </c:pt>
                <c:pt idx="2259">
                  <c:v>42971.06927083333</c:v>
                </c:pt>
                <c:pt idx="2260">
                  <c:v>42971.069965277777</c:v>
                </c:pt>
                <c:pt idx="2261">
                  <c:v>42971.070659722223</c:v>
                </c:pt>
                <c:pt idx="2262">
                  <c:v>42971.07135416667</c:v>
                </c:pt>
                <c:pt idx="2263">
                  <c:v>42971.072048611109</c:v>
                </c:pt>
                <c:pt idx="2264">
                  <c:v>42971.072743055556</c:v>
                </c:pt>
                <c:pt idx="2265">
                  <c:v>42971.073437500003</c:v>
                </c:pt>
                <c:pt idx="2266">
                  <c:v>42971.074131944442</c:v>
                </c:pt>
                <c:pt idx="2267">
                  <c:v>42971.074826388889</c:v>
                </c:pt>
                <c:pt idx="2268">
                  <c:v>42971.075520833336</c:v>
                </c:pt>
                <c:pt idx="2269">
                  <c:v>42971.076215277775</c:v>
                </c:pt>
                <c:pt idx="2270">
                  <c:v>42971.076909722222</c:v>
                </c:pt>
                <c:pt idx="2271">
                  <c:v>42971.077604166669</c:v>
                </c:pt>
                <c:pt idx="2272">
                  <c:v>42971.078298611108</c:v>
                </c:pt>
                <c:pt idx="2273">
                  <c:v>42971.078993055555</c:v>
                </c:pt>
                <c:pt idx="2274">
                  <c:v>42971.079687500001</c:v>
                </c:pt>
                <c:pt idx="2275">
                  <c:v>42971.080381944441</c:v>
                </c:pt>
                <c:pt idx="2276">
                  <c:v>42971.081076388888</c:v>
                </c:pt>
                <c:pt idx="2277">
                  <c:v>42971.081770833334</c:v>
                </c:pt>
                <c:pt idx="2278">
                  <c:v>42971.082465277781</c:v>
                </c:pt>
                <c:pt idx="2279">
                  <c:v>42971.08315972222</c:v>
                </c:pt>
                <c:pt idx="2280">
                  <c:v>42971.083854166667</c:v>
                </c:pt>
                <c:pt idx="2281">
                  <c:v>42971.084548611114</c:v>
                </c:pt>
                <c:pt idx="2282">
                  <c:v>42971.085243055553</c:v>
                </c:pt>
                <c:pt idx="2283">
                  <c:v>42971.0859375</c:v>
                </c:pt>
                <c:pt idx="2284">
                  <c:v>42971.086631944447</c:v>
                </c:pt>
                <c:pt idx="2285">
                  <c:v>42971.087326388886</c:v>
                </c:pt>
                <c:pt idx="2286">
                  <c:v>42971.088020833333</c:v>
                </c:pt>
                <c:pt idx="2287">
                  <c:v>42971.08871527778</c:v>
                </c:pt>
                <c:pt idx="2288">
                  <c:v>42971.089409722219</c:v>
                </c:pt>
                <c:pt idx="2289">
                  <c:v>42971.090104166666</c:v>
                </c:pt>
                <c:pt idx="2290">
                  <c:v>42971.090798611112</c:v>
                </c:pt>
                <c:pt idx="2291">
                  <c:v>42971.091493055559</c:v>
                </c:pt>
                <c:pt idx="2292">
                  <c:v>42971.092187499999</c:v>
                </c:pt>
                <c:pt idx="2293">
                  <c:v>42971.092881944445</c:v>
                </c:pt>
                <c:pt idx="2294">
                  <c:v>42971.093576388892</c:v>
                </c:pt>
                <c:pt idx="2295">
                  <c:v>42971.094270833331</c:v>
                </c:pt>
                <c:pt idx="2296">
                  <c:v>42971.094965277778</c:v>
                </c:pt>
                <c:pt idx="2297">
                  <c:v>42971.095659722225</c:v>
                </c:pt>
                <c:pt idx="2298">
                  <c:v>42971.096354166664</c:v>
                </c:pt>
                <c:pt idx="2299">
                  <c:v>42971.097048611111</c:v>
                </c:pt>
                <c:pt idx="2300">
                  <c:v>42971.097743055558</c:v>
                </c:pt>
                <c:pt idx="2301">
                  <c:v>42971.098437499997</c:v>
                </c:pt>
                <c:pt idx="2302">
                  <c:v>42971.099131944444</c:v>
                </c:pt>
                <c:pt idx="2303">
                  <c:v>42971.099826388891</c:v>
                </c:pt>
                <c:pt idx="2304">
                  <c:v>42971.10052083333</c:v>
                </c:pt>
                <c:pt idx="2305">
                  <c:v>42971.101215277777</c:v>
                </c:pt>
                <c:pt idx="2306">
                  <c:v>42971.101909722223</c:v>
                </c:pt>
                <c:pt idx="2307">
                  <c:v>42971.10260416667</c:v>
                </c:pt>
                <c:pt idx="2308">
                  <c:v>42971.103298611109</c:v>
                </c:pt>
                <c:pt idx="2309">
                  <c:v>42971.103993055556</c:v>
                </c:pt>
                <c:pt idx="2310">
                  <c:v>42971.104687500003</c:v>
                </c:pt>
                <c:pt idx="2311">
                  <c:v>42971.105381944442</c:v>
                </c:pt>
                <c:pt idx="2312">
                  <c:v>42971.106076388889</c:v>
                </c:pt>
                <c:pt idx="2313">
                  <c:v>42971.106770833336</c:v>
                </c:pt>
                <c:pt idx="2314">
                  <c:v>42971.107465277775</c:v>
                </c:pt>
                <c:pt idx="2315">
                  <c:v>42971.108159722222</c:v>
                </c:pt>
                <c:pt idx="2316">
                  <c:v>42971.108854166669</c:v>
                </c:pt>
                <c:pt idx="2317">
                  <c:v>42971.109548611108</c:v>
                </c:pt>
                <c:pt idx="2318">
                  <c:v>42971.110243055555</c:v>
                </c:pt>
                <c:pt idx="2319">
                  <c:v>42971.110937500001</c:v>
                </c:pt>
                <c:pt idx="2320">
                  <c:v>42971.111631944441</c:v>
                </c:pt>
                <c:pt idx="2321">
                  <c:v>42971.112326388888</c:v>
                </c:pt>
                <c:pt idx="2322">
                  <c:v>42971.113020833334</c:v>
                </c:pt>
                <c:pt idx="2323">
                  <c:v>42971.113715277781</c:v>
                </c:pt>
                <c:pt idx="2324">
                  <c:v>42971.11440972222</c:v>
                </c:pt>
                <c:pt idx="2325">
                  <c:v>42971.115104166667</c:v>
                </c:pt>
                <c:pt idx="2326">
                  <c:v>42971.115798611114</c:v>
                </c:pt>
                <c:pt idx="2327">
                  <c:v>42971.116493055553</c:v>
                </c:pt>
                <c:pt idx="2328">
                  <c:v>42971.1171875</c:v>
                </c:pt>
                <c:pt idx="2329">
                  <c:v>42971.117881944447</c:v>
                </c:pt>
                <c:pt idx="2330">
                  <c:v>42971.118576388886</c:v>
                </c:pt>
                <c:pt idx="2331">
                  <c:v>42971.119270833333</c:v>
                </c:pt>
                <c:pt idx="2332">
                  <c:v>42971.11996527778</c:v>
                </c:pt>
                <c:pt idx="2333">
                  <c:v>42971.120659722219</c:v>
                </c:pt>
                <c:pt idx="2334">
                  <c:v>42971.121354166666</c:v>
                </c:pt>
                <c:pt idx="2335">
                  <c:v>42971.122048611112</c:v>
                </c:pt>
                <c:pt idx="2336">
                  <c:v>42971.122743055559</c:v>
                </c:pt>
                <c:pt idx="2337">
                  <c:v>42971.123437499999</c:v>
                </c:pt>
                <c:pt idx="2338">
                  <c:v>42971.124131944445</c:v>
                </c:pt>
                <c:pt idx="2339">
                  <c:v>42971.124826388892</c:v>
                </c:pt>
                <c:pt idx="2340">
                  <c:v>42971.125520833331</c:v>
                </c:pt>
                <c:pt idx="2341">
                  <c:v>42971.126215277778</c:v>
                </c:pt>
                <c:pt idx="2342">
                  <c:v>42971.126909722225</c:v>
                </c:pt>
                <c:pt idx="2343">
                  <c:v>42971.127604166664</c:v>
                </c:pt>
                <c:pt idx="2344">
                  <c:v>42971.128298611111</c:v>
                </c:pt>
                <c:pt idx="2345">
                  <c:v>42971.128993055558</c:v>
                </c:pt>
                <c:pt idx="2346">
                  <c:v>42971.129687499997</c:v>
                </c:pt>
                <c:pt idx="2347">
                  <c:v>42971.130381944444</c:v>
                </c:pt>
                <c:pt idx="2348">
                  <c:v>42971.131076388891</c:v>
                </c:pt>
                <c:pt idx="2349">
                  <c:v>42971.13177083333</c:v>
                </c:pt>
                <c:pt idx="2350">
                  <c:v>42971.132465277777</c:v>
                </c:pt>
                <c:pt idx="2351">
                  <c:v>42971.133159722223</c:v>
                </c:pt>
                <c:pt idx="2352">
                  <c:v>42971.13385416667</c:v>
                </c:pt>
                <c:pt idx="2353">
                  <c:v>42971.134548611109</c:v>
                </c:pt>
                <c:pt idx="2354">
                  <c:v>42971.135243055556</c:v>
                </c:pt>
                <c:pt idx="2355">
                  <c:v>42971.135937500003</c:v>
                </c:pt>
                <c:pt idx="2356">
                  <c:v>42971.136631944442</c:v>
                </c:pt>
                <c:pt idx="2357">
                  <c:v>42971.137326388889</c:v>
                </c:pt>
                <c:pt idx="2358">
                  <c:v>42971.138020833336</c:v>
                </c:pt>
                <c:pt idx="2359">
                  <c:v>42971.138715277775</c:v>
                </c:pt>
                <c:pt idx="2360">
                  <c:v>42971.139409722222</c:v>
                </c:pt>
                <c:pt idx="2361">
                  <c:v>42971.140104166669</c:v>
                </c:pt>
                <c:pt idx="2362">
                  <c:v>42971.140798611108</c:v>
                </c:pt>
                <c:pt idx="2363">
                  <c:v>42971.141493055555</c:v>
                </c:pt>
                <c:pt idx="2364">
                  <c:v>42971.142187500001</c:v>
                </c:pt>
                <c:pt idx="2365">
                  <c:v>42971.142881944441</c:v>
                </c:pt>
                <c:pt idx="2366">
                  <c:v>42971.143576388888</c:v>
                </c:pt>
                <c:pt idx="2367">
                  <c:v>42971.144270833334</c:v>
                </c:pt>
                <c:pt idx="2368">
                  <c:v>42971.144965277781</c:v>
                </c:pt>
                <c:pt idx="2369">
                  <c:v>42971.14565972222</c:v>
                </c:pt>
                <c:pt idx="2370">
                  <c:v>42971.146354166667</c:v>
                </c:pt>
                <c:pt idx="2371">
                  <c:v>42971.147048611114</c:v>
                </c:pt>
                <c:pt idx="2372">
                  <c:v>42971.147743055553</c:v>
                </c:pt>
                <c:pt idx="2373">
                  <c:v>42971.1484375</c:v>
                </c:pt>
                <c:pt idx="2374">
                  <c:v>42971.149131944447</c:v>
                </c:pt>
                <c:pt idx="2375">
                  <c:v>42971.149826388886</c:v>
                </c:pt>
                <c:pt idx="2376">
                  <c:v>42971.150520833333</c:v>
                </c:pt>
                <c:pt idx="2377">
                  <c:v>42971.15121527778</c:v>
                </c:pt>
                <c:pt idx="2378">
                  <c:v>42971.151909722219</c:v>
                </c:pt>
                <c:pt idx="2379">
                  <c:v>42971.152604166666</c:v>
                </c:pt>
                <c:pt idx="2380">
                  <c:v>42971.153298611112</c:v>
                </c:pt>
                <c:pt idx="2381">
                  <c:v>42971.153993055559</c:v>
                </c:pt>
                <c:pt idx="2382">
                  <c:v>42971.154687499999</c:v>
                </c:pt>
                <c:pt idx="2383">
                  <c:v>42971.155381944445</c:v>
                </c:pt>
                <c:pt idx="2384">
                  <c:v>42971.156076388892</c:v>
                </c:pt>
                <c:pt idx="2385">
                  <c:v>42971.156770833331</c:v>
                </c:pt>
                <c:pt idx="2386">
                  <c:v>42971.157465277778</c:v>
                </c:pt>
                <c:pt idx="2387">
                  <c:v>42971.158159722225</c:v>
                </c:pt>
                <c:pt idx="2388">
                  <c:v>42971.158854166664</c:v>
                </c:pt>
                <c:pt idx="2389">
                  <c:v>42971.159548611111</c:v>
                </c:pt>
                <c:pt idx="2390">
                  <c:v>42971.160243055558</c:v>
                </c:pt>
                <c:pt idx="2391">
                  <c:v>42971.160937499997</c:v>
                </c:pt>
                <c:pt idx="2392">
                  <c:v>42971.161631944444</c:v>
                </c:pt>
                <c:pt idx="2393">
                  <c:v>42971.162326388891</c:v>
                </c:pt>
                <c:pt idx="2394">
                  <c:v>42971.16302083333</c:v>
                </c:pt>
                <c:pt idx="2395">
                  <c:v>42971.163715277777</c:v>
                </c:pt>
                <c:pt idx="2396">
                  <c:v>42971.164409722223</c:v>
                </c:pt>
                <c:pt idx="2397">
                  <c:v>42971.16510416667</c:v>
                </c:pt>
                <c:pt idx="2398">
                  <c:v>42971.165798611109</c:v>
                </c:pt>
                <c:pt idx="2399">
                  <c:v>42971.166493055556</c:v>
                </c:pt>
                <c:pt idx="2400">
                  <c:v>42971.167187500003</c:v>
                </c:pt>
                <c:pt idx="2401">
                  <c:v>42971.167881944442</c:v>
                </c:pt>
                <c:pt idx="2402">
                  <c:v>42971.168576388889</c:v>
                </c:pt>
                <c:pt idx="2403">
                  <c:v>42971.169270833336</c:v>
                </c:pt>
                <c:pt idx="2404">
                  <c:v>42971.169965277775</c:v>
                </c:pt>
                <c:pt idx="2405">
                  <c:v>42971.170659722222</c:v>
                </c:pt>
                <c:pt idx="2406">
                  <c:v>42971.171354166669</c:v>
                </c:pt>
                <c:pt idx="2407">
                  <c:v>42971.172048611108</c:v>
                </c:pt>
                <c:pt idx="2408">
                  <c:v>42971.172743055555</c:v>
                </c:pt>
                <c:pt idx="2409">
                  <c:v>42971.173437500001</c:v>
                </c:pt>
                <c:pt idx="2410">
                  <c:v>42971.174131944441</c:v>
                </c:pt>
                <c:pt idx="2411">
                  <c:v>42971.174826388888</c:v>
                </c:pt>
                <c:pt idx="2412">
                  <c:v>42971.175520833334</c:v>
                </c:pt>
                <c:pt idx="2413">
                  <c:v>42971.176215277781</c:v>
                </c:pt>
                <c:pt idx="2414">
                  <c:v>42971.17690972222</c:v>
                </c:pt>
                <c:pt idx="2415">
                  <c:v>42971.177604166667</c:v>
                </c:pt>
                <c:pt idx="2416">
                  <c:v>42971.178298611114</c:v>
                </c:pt>
                <c:pt idx="2417">
                  <c:v>42971.178993055553</c:v>
                </c:pt>
                <c:pt idx="2418">
                  <c:v>42971.1796875</c:v>
                </c:pt>
                <c:pt idx="2419">
                  <c:v>42971.180381944447</c:v>
                </c:pt>
                <c:pt idx="2420">
                  <c:v>42971.181076388886</c:v>
                </c:pt>
                <c:pt idx="2421">
                  <c:v>42971.181770833333</c:v>
                </c:pt>
                <c:pt idx="2422">
                  <c:v>42971.18246527778</c:v>
                </c:pt>
                <c:pt idx="2423">
                  <c:v>42971.183159722219</c:v>
                </c:pt>
                <c:pt idx="2424">
                  <c:v>42971.183854166666</c:v>
                </c:pt>
                <c:pt idx="2425">
                  <c:v>42971.184548611112</c:v>
                </c:pt>
                <c:pt idx="2426">
                  <c:v>42971.185243055559</c:v>
                </c:pt>
                <c:pt idx="2427">
                  <c:v>42971.185937499999</c:v>
                </c:pt>
                <c:pt idx="2428">
                  <c:v>42971.186631944445</c:v>
                </c:pt>
                <c:pt idx="2429">
                  <c:v>42971.187326388892</c:v>
                </c:pt>
                <c:pt idx="2430">
                  <c:v>42971.188020833331</c:v>
                </c:pt>
                <c:pt idx="2431">
                  <c:v>42971.188715277778</c:v>
                </c:pt>
                <c:pt idx="2432">
                  <c:v>42971.189409722225</c:v>
                </c:pt>
                <c:pt idx="2433">
                  <c:v>42971.190104166664</c:v>
                </c:pt>
                <c:pt idx="2434">
                  <c:v>42971.190798611111</c:v>
                </c:pt>
                <c:pt idx="2435">
                  <c:v>42971.191493055558</c:v>
                </c:pt>
                <c:pt idx="2436">
                  <c:v>42971.192187499997</c:v>
                </c:pt>
                <c:pt idx="2437">
                  <c:v>42971.192881944444</c:v>
                </c:pt>
                <c:pt idx="2438">
                  <c:v>42971.193576388891</c:v>
                </c:pt>
                <c:pt idx="2439">
                  <c:v>42971.19427083333</c:v>
                </c:pt>
                <c:pt idx="2440">
                  <c:v>42971.194965277777</c:v>
                </c:pt>
                <c:pt idx="2441">
                  <c:v>42971.195659722223</c:v>
                </c:pt>
                <c:pt idx="2442">
                  <c:v>42971.19635416667</c:v>
                </c:pt>
                <c:pt idx="2443">
                  <c:v>42971.197048611109</c:v>
                </c:pt>
                <c:pt idx="2444">
                  <c:v>42971.197743055556</c:v>
                </c:pt>
                <c:pt idx="2445">
                  <c:v>42971.198437500003</c:v>
                </c:pt>
                <c:pt idx="2446">
                  <c:v>42971.199131944442</c:v>
                </c:pt>
                <c:pt idx="2447">
                  <c:v>42971.199826388889</c:v>
                </c:pt>
                <c:pt idx="2448">
                  <c:v>42971.200520833336</c:v>
                </c:pt>
                <c:pt idx="2449">
                  <c:v>42971.201215277775</c:v>
                </c:pt>
                <c:pt idx="2450">
                  <c:v>42971.201909722222</c:v>
                </c:pt>
                <c:pt idx="2451">
                  <c:v>42971.202604166669</c:v>
                </c:pt>
                <c:pt idx="2452">
                  <c:v>42971.203298611108</c:v>
                </c:pt>
                <c:pt idx="2453">
                  <c:v>42971.203993055555</c:v>
                </c:pt>
                <c:pt idx="2454">
                  <c:v>42971.204687500001</c:v>
                </c:pt>
                <c:pt idx="2455">
                  <c:v>42971.205381944441</c:v>
                </c:pt>
                <c:pt idx="2456">
                  <c:v>42971.206076388888</c:v>
                </c:pt>
                <c:pt idx="2457">
                  <c:v>42971.206770833334</c:v>
                </c:pt>
                <c:pt idx="2458">
                  <c:v>42971.207465277781</c:v>
                </c:pt>
                <c:pt idx="2459">
                  <c:v>42971.20815972222</c:v>
                </c:pt>
                <c:pt idx="2460">
                  <c:v>42971.208854166667</c:v>
                </c:pt>
                <c:pt idx="2461">
                  <c:v>42971.209548611114</c:v>
                </c:pt>
                <c:pt idx="2462">
                  <c:v>42971.210243055553</c:v>
                </c:pt>
                <c:pt idx="2463">
                  <c:v>42971.2109375</c:v>
                </c:pt>
                <c:pt idx="2464">
                  <c:v>42971.211631944447</c:v>
                </c:pt>
                <c:pt idx="2465">
                  <c:v>42971.212326388886</c:v>
                </c:pt>
                <c:pt idx="2466">
                  <c:v>42971.213020833333</c:v>
                </c:pt>
                <c:pt idx="2467">
                  <c:v>42971.21371527778</c:v>
                </c:pt>
                <c:pt idx="2468">
                  <c:v>42971.214409722219</c:v>
                </c:pt>
                <c:pt idx="2469">
                  <c:v>42971.215104166666</c:v>
                </c:pt>
                <c:pt idx="2470">
                  <c:v>42971.215798611112</c:v>
                </c:pt>
                <c:pt idx="2471">
                  <c:v>42971.216493055559</c:v>
                </c:pt>
                <c:pt idx="2472">
                  <c:v>42971.217187499999</c:v>
                </c:pt>
                <c:pt idx="2473">
                  <c:v>42971.217881944445</c:v>
                </c:pt>
                <c:pt idx="2474">
                  <c:v>42971.218576388892</c:v>
                </c:pt>
                <c:pt idx="2475">
                  <c:v>42971.219270833331</c:v>
                </c:pt>
                <c:pt idx="2476">
                  <c:v>42971.219965277778</c:v>
                </c:pt>
                <c:pt idx="2477">
                  <c:v>42971.220659722225</c:v>
                </c:pt>
                <c:pt idx="2478">
                  <c:v>42971.221354166664</c:v>
                </c:pt>
                <c:pt idx="2479">
                  <c:v>42971.222048611111</c:v>
                </c:pt>
                <c:pt idx="2480">
                  <c:v>42971.222743055558</c:v>
                </c:pt>
                <c:pt idx="2481">
                  <c:v>42971.223437499997</c:v>
                </c:pt>
                <c:pt idx="2482">
                  <c:v>42971.224131944444</c:v>
                </c:pt>
                <c:pt idx="2483">
                  <c:v>42971.224826388891</c:v>
                </c:pt>
                <c:pt idx="2484">
                  <c:v>42971.22552083333</c:v>
                </c:pt>
                <c:pt idx="2485">
                  <c:v>42971.226215277777</c:v>
                </c:pt>
                <c:pt idx="2486">
                  <c:v>42971.226909722223</c:v>
                </c:pt>
                <c:pt idx="2487">
                  <c:v>42971.22760416667</c:v>
                </c:pt>
                <c:pt idx="2488">
                  <c:v>42971.228298611109</c:v>
                </c:pt>
                <c:pt idx="2489">
                  <c:v>42971.228993055556</c:v>
                </c:pt>
                <c:pt idx="2490">
                  <c:v>42971.229687500003</c:v>
                </c:pt>
                <c:pt idx="2491">
                  <c:v>42971.230381944442</c:v>
                </c:pt>
                <c:pt idx="2492">
                  <c:v>42971.231076388889</c:v>
                </c:pt>
                <c:pt idx="2493">
                  <c:v>42971.231770833336</c:v>
                </c:pt>
                <c:pt idx="2494">
                  <c:v>42971.232465277775</c:v>
                </c:pt>
                <c:pt idx="2495">
                  <c:v>42971.233159722222</c:v>
                </c:pt>
                <c:pt idx="2496">
                  <c:v>42971.233854166669</c:v>
                </c:pt>
                <c:pt idx="2497">
                  <c:v>42971.234548611108</c:v>
                </c:pt>
                <c:pt idx="2498">
                  <c:v>42971.235243055555</c:v>
                </c:pt>
                <c:pt idx="2499">
                  <c:v>42971.235937500001</c:v>
                </c:pt>
                <c:pt idx="2500">
                  <c:v>42971.236631944441</c:v>
                </c:pt>
                <c:pt idx="2501">
                  <c:v>42971.237326388888</c:v>
                </c:pt>
                <c:pt idx="2502">
                  <c:v>42971.238020833334</c:v>
                </c:pt>
                <c:pt idx="2503">
                  <c:v>42971.238715277781</c:v>
                </c:pt>
                <c:pt idx="2504">
                  <c:v>42971.23940972222</c:v>
                </c:pt>
                <c:pt idx="2505">
                  <c:v>42971.240104166667</c:v>
                </c:pt>
                <c:pt idx="2506">
                  <c:v>42971.240798611114</c:v>
                </c:pt>
                <c:pt idx="2507">
                  <c:v>42971.241493055553</c:v>
                </c:pt>
                <c:pt idx="2508">
                  <c:v>42971.2421875</c:v>
                </c:pt>
                <c:pt idx="2509">
                  <c:v>42971.242881944447</c:v>
                </c:pt>
                <c:pt idx="2510">
                  <c:v>42971.243576388886</c:v>
                </c:pt>
                <c:pt idx="2511">
                  <c:v>42971.244270833333</c:v>
                </c:pt>
                <c:pt idx="2512">
                  <c:v>42971.24496527778</c:v>
                </c:pt>
                <c:pt idx="2513">
                  <c:v>42971.245659722219</c:v>
                </c:pt>
                <c:pt idx="2514">
                  <c:v>42971.246354166666</c:v>
                </c:pt>
                <c:pt idx="2515">
                  <c:v>42971.247048611112</c:v>
                </c:pt>
                <c:pt idx="2516">
                  <c:v>42971.247743055559</c:v>
                </c:pt>
                <c:pt idx="2517">
                  <c:v>42971.248437499999</c:v>
                </c:pt>
                <c:pt idx="2518">
                  <c:v>42971.249131944445</c:v>
                </c:pt>
                <c:pt idx="2519">
                  <c:v>42971.249826388892</c:v>
                </c:pt>
                <c:pt idx="2520">
                  <c:v>42971.250520833331</c:v>
                </c:pt>
                <c:pt idx="2521">
                  <c:v>42971.251215277778</c:v>
                </c:pt>
                <c:pt idx="2522">
                  <c:v>42971.251909722225</c:v>
                </c:pt>
                <c:pt idx="2523">
                  <c:v>42971.252604166664</c:v>
                </c:pt>
                <c:pt idx="2524">
                  <c:v>42971.253298611111</c:v>
                </c:pt>
                <c:pt idx="2525">
                  <c:v>42971.253993055558</c:v>
                </c:pt>
                <c:pt idx="2526">
                  <c:v>42971.254687499997</c:v>
                </c:pt>
                <c:pt idx="2527">
                  <c:v>42971.255381944444</c:v>
                </c:pt>
                <c:pt idx="2528">
                  <c:v>42971.256076388891</c:v>
                </c:pt>
                <c:pt idx="2529">
                  <c:v>42971.25677083333</c:v>
                </c:pt>
                <c:pt idx="2530">
                  <c:v>42971.257465277777</c:v>
                </c:pt>
                <c:pt idx="2531">
                  <c:v>42971.258159722223</c:v>
                </c:pt>
                <c:pt idx="2532">
                  <c:v>42971.25885416667</c:v>
                </c:pt>
                <c:pt idx="2533">
                  <c:v>42971.259548611109</c:v>
                </c:pt>
                <c:pt idx="2534">
                  <c:v>42971.260243055556</c:v>
                </c:pt>
                <c:pt idx="2535">
                  <c:v>42971.260937500003</c:v>
                </c:pt>
                <c:pt idx="2536">
                  <c:v>42971.261631944442</c:v>
                </c:pt>
                <c:pt idx="2537">
                  <c:v>42971.262326388889</c:v>
                </c:pt>
                <c:pt idx="2538">
                  <c:v>42971.263020833336</c:v>
                </c:pt>
                <c:pt idx="2539">
                  <c:v>42971.263715277775</c:v>
                </c:pt>
                <c:pt idx="2540">
                  <c:v>42971.264409722222</c:v>
                </c:pt>
                <c:pt idx="2541">
                  <c:v>42971.265104166669</c:v>
                </c:pt>
                <c:pt idx="2542">
                  <c:v>42971.265798611108</c:v>
                </c:pt>
                <c:pt idx="2543">
                  <c:v>42971.266493055555</c:v>
                </c:pt>
                <c:pt idx="2544">
                  <c:v>42971.267187500001</c:v>
                </c:pt>
                <c:pt idx="2545">
                  <c:v>42971.267881944441</c:v>
                </c:pt>
                <c:pt idx="2546">
                  <c:v>42971.268576388888</c:v>
                </c:pt>
                <c:pt idx="2547">
                  <c:v>42971.269270833334</c:v>
                </c:pt>
                <c:pt idx="2548">
                  <c:v>42971.269965277781</c:v>
                </c:pt>
                <c:pt idx="2549">
                  <c:v>42971.27065972222</c:v>
                </c:pt>
                <c:pt idx="2550">
                  <c:v>42971.271354166667</c:v>
                </c:pt>
                <c:pt idx="2551">
                  <c:v>42971.272048611114</c:v>
                </c:pt>
                <c:pt idx="2552">
                  <c:v>42971.272743055553</c:v>
                </c:pt>
                <c:pt idx="2553">
                  <c:v>42971.2734375</c:v>
                </c:pt>
                <c:pt idx="2554">
                  <c:v>42971.274131944447</c:v>
                </c:pt>
                <c:pt idx="2555">
                  <c:v>42971.274826388886</c:v>
                </c:pt>
                <c:pt idx="2556">
                  <c:v>42971.275520833333</c:v>
                </c:pt>
                <c:pt idx="2557">
                  <c:v>42971.27621527778</c:v>
                </c:pt>
                <c:pt idx="2558">
                  <c:v>42971.276909722219</c:v>
                </c:pt>
                <c:pt idx="2559">
                  <c:v>42971.277604166666</c:v>
                </c:pt>
                <c:pt idx="2560">
                  <c:v>42971.278298611112</c:v>
                </c:pt>
                <c:pt idx="2561">
                  <c:v>42971.278993055559</c:v>
                </c:pt>
                <c:pt idx="2562">
                  <c:v>42971.279687499999</c:v>
                </c:pt>
                <c:pt idx="2563">
                  <c:v>42971.280381944445</c:v>
                </c:pt>
                <c:pt idx="2564">
                  <c:v>42971.281076388892</c:v>
                </c:pt>
                <c:pt idx="2565">
                  <c:v>42971.281770833331</c:v>
                </c:pt>
                <c:pt idx="2566">
                  <c:v>42971.282465277778</c:v>
                </c:pt>
                <c:pt idx="2567">
                  <c:v>42971.283159722225</c:v>
                </c:pt>
                <c:pt idx="2568">
                  <c:v>42971.283854166664</c:v>
                </c:pt>
                <c:pt idx="2569">
                  <c:v>42971.284548611111</c:v>
                </c:pt>
                <c:pt idx="2570">
                  <c:v>42971.285243055558</c:v>
                </c:pt>
                <c:pt idx="2571">
                  <c:v>42971.285937499997</c:v>
                </c:pt>
                <c:pt idx="2572">
                  <c:v>42971.286631944444</c:v>
                </c:pt>
                <c:pt idx="2573">
                  <c:v>42971.287326388891</c:v>
                </c:pt>
                <c:pt idx="2574">
                  <c:v>42971.28802083333</c:v>
                </c:pt>
                <c:pt idx="2575">
                  <c:v>42971.288715277777</c:v>
                </c:pt>
                <c:pt idx="2576">
                  <c:v>42971.289409722223</c:v>
                </c:pt>
                <c:pt idx="2577">
                  <c:v>42971.29010416667</c:v>
                </c:pt>
                <c:pt idx="2578">
                  <c:v>42971.290798611109</c:v>
                </c:pt>
                <c:pt idx="2579">
                  <c:v>42971.291493055556</c:v>
                </c:pt>
                <c:pt idx="2580">
                  <c:v>42971.292187500003</c:v>
                </c:pt>
                <c:pt idx="2581">
                  <c:v>42971.292881944442</c:v>
                </c:pt>
                <c:pt idx="2582">
                  <c:v>42971.293576388889</c:v>
                </c:pt>
                <c:pt idx="2583">
                  <c:v>42971.294270833336</c:v>
                </c:pt>
                <c:pt idx="2584">
                  <c:v>42971.294965277775</c:v>
                </c:pt>
                <c:pt idx="2585">
                  <c:v>42971.295659722222</c:v>
                </c:pt>
                <c:pt idx="2586">
                  <c:v>42971.296354166669</c:v>
                </c:pt>
                <c:pt idx="2587">
                  <c:v>42971.297048611108</c:v>
                </c:pt>
                <c:pt idx="2588">
                  <c:v>42971.297743055555</c:v>
                </c:pt>
                <c:pt idx="2589">
                  <c:v>42971.298437500001</c:v>
                </c:pt>
                <c:pt idx="2590">
                  <c:v>42971.299131944441</c:v>
                </c:pt>
                <c:pt idx="2591">
                  <c:v>42971.299826388888</c:v>
                </c:pt>
                <c:pt idx="2592">
                  <c:v>42971.300520833334</c:v>
                </c:pt>
                <c:pt idx="2593">
                  <c:v>42971.301215277781</c:v>
                </c:pt>
                <c:pt idx="2594">
                  <c:v>42971.30190972222</c:v>
                </c:pt>
                <c:pt idx="2595">
                  <c:v>42971.302604166667</c:v>
                </c:pt>
                <c:pt idx="2596">
                  <c:v>42971.303298611114</c:v>
                </c:pt>
                <c:pt idx="2597">
                  <c:v>42971.303993055553</c:v>
                </c:pt>
                <c:pt idx="2598">
                  <c:v>42971.3046875</c:v>
                </c:pt>
                <c:pt idx="2599">
                  <c:v>42971.305381944447</c:v>
                </c:pt>
                <c:pt idx="2600">
                  <c:v>42971.306076388886</c:v>
                </c:pt>
                <c:pt idx="2601">
                  <c:v>42971.306770833333</c:v>
                </c:pt>
                <c:pt idx="2602">
                  <c:v>42971.30746527778</c:v>
                </c:pt>
                <c:pt idx="2603">
                  <c:v>42971.308159722219</c:v>
                </c:pt>
                <c:pt idx="2604">
                  <c:v>42971.308854166666</c:v>
                </c:pt>
                <c:pt idx="2605">
                  <c:v>42971.309548611112</c:v>
                </c:pt>
                <c:pt idx="2606">
                  <c:v>42971.310243055559</c:v>
                </c:pt>
                <c:pt idx="2607">
                  <c:v>42971.310937499999</c:v>
                </c:pt>
                <c:pt idx="2608">
                  <c:v>42971.311631944445</c:v>
                </c:pt>
                <c:pt idx="2609">
                  <c:v>42971.312326388892</c:v>
                </c:pt>
                <c:pt idx="2610">
                  <c:v>42971.313020833331</c:v>
                </c:pt>
                <c:pt idx="2611">
                  <c:v>42971.313715277778</c:v>
                </c:pt>
                <c:pt idx="2612">
                  <c:v>42971.314409722225</c:v>
                </c:pt>
                <c:pt idx="2613">
                  <c:v>42971.315104166664</c:v>
                </c:pt>
                <c:pt idx="2614">
                  <c:v>42971.315798611111</c:v>
                </c:pt>
                <c:pt idx="2615">
                  <c:v>42971.316493055558</c:v>
                </c:pt>
                <c:pt idx="2616">
                  <c:v>42971.317187499997</c:v>
                </c:pt>
                <c:pt idx="2617">
                  <c:v>42971.317881944444</c:v>
                </c:pt>
                <c:pt idx="2618">
                  <c:v>42971.318576388891</c:v>
                </c:pt>
                <c:pt idx="2619">
                  <c:v>42971.31927083333</c:v>
                </c:pt>
                <c:pt idx="2620">
                  <c:v>42971.319965277777</c:v>
                </c:pt>
                <c:pt idx="2621">
                  <c:v>42971.320659722223</c:v>
                </c:pt>
                <c:pt idx="2622">
                  <c:v>42971.32135416667</c:v>
                </c:pt>
                <c:pt idx="2623">
                  <c:v>42971.322048611109</c:v>
                </c:pt>
                <c:pt idx="2624">
                  <c:v>42971.322743055556</c:v>
                </c:pt>
                <c:pt idx="2625">
                  <c:v>42971.323437500003</c:v>
                </c:pt>
                <c:pt idx="2626">
                  <c:v>42971.324131944442</c:v>
                </c:pt>
                <c:pt idx="2627">
                  <c:v>42971.324826388889</c:v>
                </c:pt>
                <c:pt idx="2628">
                  <c:v>42971.325520833336</c:v>
                </c:pt>
                <c:pt idx="2629">
                  <c:v>42971.326215277775</c:v>
                </c:pt>
                <c:pt idx="2630">
                  <c:v>42971.326909722222</c:v>
                </c:pt>
                <c:pt idx="2631">
                  <c:v>42971.327604166669</c:v>
                </c:pt>
                <c:pt idx="2632">
                  <c:v>42971.328298611108</c:v>
                </c:pt>
                <c:pt idx="2633">
                  <c:v>42971.328993055555</c:v>
                </c:pt>
                <c:pt idx="2634">
                  <c:v>42971.329687500001</c:v>
                </c:pt>
                <c:pt idx="2635">
                  <c:v>42971.330381944441</c:v>
                </c:pt>
                <c:pt idx="2636">
                  <c:v>42971.331076388888</c:v>
                </c:pt>
                <c:pt idx="2637">
                  <c:v>42971.331770833334</c:v>
                </c:pt>
                <c:pt idx="2638">
                  <c:v>42971.332465277781</c:v>
                </c:pt>
                <c:pt idx="2639">
                  <c:v>42971.33315972222</c:v>
                </c:pt>
                <c:pt idx="2640">
                  <c:v>42971.333854166667</c:v>
                </c:pt>
                <c:pt idx="2641">
                  <c:v>42971.334548611114</c:v>
                </c:pt>
                <c:pt idx="2642">
                  <c:v>42971.335243055553</c:v>
                </c:pt>
                <c:pt idx="2643">
                  <c:v>42971.3359375</c:v>
                </c:pt>
                <c:pt idx="2644">
                  <c:v>42971.336631944447</c:v>
                </c:pt>
                <c:pt idx="2645">
                  <c:v>42971.337326388886</c:v>
                </c:pt>
                <c:pt idx="2646">
                  <c:v>42971.338020833333</c:v>
                </c:pt>
                <c:pt idx="2647">
                  <c:v>42971.33871527778</c:v>
                </c:pt>
                <c:pt idx="2648">
                  <c:v>42971.339409722219</c:v>
                </c:pt>
                <c:pt idx="2649">
                  <c:v>42971.340104166666</c:v>
                </c:pt>
                <c:pt idx="2650">
                  <c:v>42971.340798611112</c:v>
                </c:pt>
                <c:pt idx="2651">
                  <c:v>42971.341493055559</c:v>
                </c:pt>
                <c:pt idx="2652">
                  <c:v>42971.342187499999</c:v>
                </c:pt>
                <c:pt idx="2653">
                  <c:v>42971.342881944445</c:v>
                </c:pt>
                <c:pt idx="2654">
                  <c:v>42971.343576388892</c:v>
                </c:pt>
                <c:pt idx="2655">
                  <c:v>42971.344270833331</c:v>
                </c:pt>
                <c:pt idx="2656">
                  <c:v>42971.344965277778</c:v>
                </c:pt>
                <c:pt idx="2657">
                  <c:v>42971.345659722225</c:v>
                </c:pt>
                <c:pt idx="2658">
                  <c:v>42971.346354166664</c:v>
                </c:pt>
                <c:pt idx="2659">
                  <c:v>42971.347048611111</c:v>
                </c:pt>
                <c:pt idx="2660">
                  <c:v>42971.347743055558</c:v>
                </c:pt>
                <c:pt idx="2661">
                  <c:v>42971.348437499997</c:v>
                </c:pt>
                <c:pt idx="2662">
                  <c:v>42971.349131944444</c:v>
                </c:pt>
                <c:pt idx="2663">
                  <c:v>42971.349826388891</c:v>
                </c:pt>
                <c:pt idx="2664">
                  <c:v>42971.35052083333</c:v>
                </c:pt>
                <c:pt idx="2665">
                  <c:v>42971.351215277777</c:v>
                </c:pt>
                <c:pt idx="2666">
                  <c:v>42971.351909722223</c:v>
                </c:pt>
                <c:pt idx="2667">
                  <c:v>42971.35260416667</c:v>
                </c:pt>
                <c:pt idx="2668">
                  <c:v>42971.353298611109</c:v>
                </c:pt>
                <c:pt idx="2669">
                  <c:v>42971.353993055556</c:v>
                </c:pt>
                <c:pt idx="2670">
                  <c:v>42971.354687500003</c:v>
                </c:pt>
                <c:pt idx="2671">
                  <c:v>42971.355381944442</c:v>
                </c:pt>
                <c:pt idx="2672">
                  <c:v>42971.356076388889</c:v>
                </c:pt>
                <c:pt idx="2673">
                  <c:v>42971.356770833336</c:v>
                </c:pt>
                <c:pt idx="2674">
                  <c:v>42971.357465277775</c:v>
                </c:pt>
                <c:pt idx="2675">
                  <c:v>42971.358159722222</c:v>
                </c:pt>
                <c:pt idx="2676">
                  <c:v>42971.358854166669</c:v>
                </c:pt>
                <c:pt idx="2677">
                  <c:v>42971.359548611108</c:v>
                </c:pt>
                <c:pt idx="2678">
                  <c:v>42971.360243055555</c:v>
                </c:pt>
                <c:pt idx="2679">
                  <c:v>42971.360937500001</c:v>
                </c:pt>
                <c:pt idx="2680">
                  <c:v>42971.361631944441</c:v>
                </c:pt>
                <c:pt idx="2681">
                  <c:v>42971.362326388888</c:v>
                </c:pt>
                <c:pt idx="2682">
                  <c:v>42971.363020833334</c:v>
                </c:pt>
                <c:pt idx="2683">
                  <c:v>42971.363715277781</c:v>
                </c:pt>
                <c:pt idx="2684">
                  <c:v>42971.36440972222</c:v>
                </c:pt>
                <c:pt idx="2685">
                  <c:v>42971.365104166667</c:v>
                </c:pt>
                <c:pt idx="2686">
                  <c:v>42971.365798611114</c:v>
                </c:pt>
                <c:pt idx="2687">
                  <c:v>42971.366493055553</c:v>
                </c:pt>
                <c:pt idx="2688">
                  <c:v>42971.3671875</c:v>
                </c:pt>
                <c:pt idx="2689">
                  <c:v>42971.367881944447</c:v>
                </c:pt>
                <c:pt idx="2690">
                  <c:v>42971.368576388886</c:v>
                </c:pt>
                <c:pt idx="2691">
                  <c:v>42971.369270833333</c:v>
                </c:pt>
                <c:pt idx="2692">
                  <c:v>42971.36996527778</c:v>
                </c:pt>
                <c:pt idx="2693">
                  <c:v>42971.370659722219</c:v>
                </c:pt>
                <c:pt idx="2694">
                  <c:v>42971.371354166666</c:v>
                </c:pt>
                <c:pt idx="2695">
                  <c:v>42971.372048611112</c:v>
                </c:pt>
                <c:pt idx="2696">
                  <c:v>42971.372743055559</c:v>
                </c:pt>
                <c:pt idx="2697">
                  <c:v>42971.373437499999</c:v>
                </c:pt>
                <c:pt idx="2698">
                  <c:v>42971.374131944445</c:v>
                </c:pt>
                <c:pt idx="2699">
                  <c:v>42971.374826388892</c:v>
                </c:pt>
                <c:pt idx="2700">
                  <c:v>42971.375520833331</c:v>
                </c:pt>
                <c:pt idx="2701">
                  <c:v>42971.376215277778</c:v>
                </c:pt>
                <c:pt idx="2702">
                  <c:v>42971.376909722225</c:v>
                </c:pt>
                <c:pt idx="2703">
                  <c:v>42971.377604166664</c:v>
                </c:pt>
                <c:pt idx="2704">
                  <c:v>42971.378298611111</c:v>
                </c:pt>
                <c:pt idx="2705">
                  <c:v>42971.378993055558</c:v>
                </c:pt>
                <c:pt idx="2706">
                  <c:v>42971.379687499997</c:v>
                </c:pt>
                <c:pt idx="2707">
                  <c:v>42971.380381944444</c:v>
                </c:pt>
                <c:pt idx="2708">
                  <c:v>42971.381076388891</c:v>
                </c:pt>
                <c:pt idx="2709">
                  <c:v>42971.38177083333</c:v>
                </c:pt>
                <c:pt idx="2710">
                  <c:v>42971.382465277777</c:v>
                </c:pt>
                <c:pt idx="2711">
                  <c:v>42971.383159722223</c:v>
                </c:pt>
                <c:pt idx="2712">
                  <c:v>42971.38385416667</c:v>
                </c:pt>
                <c:pt idx="2713">
                  <c:v>42971.384548611109</c:v>
                </c:pt>
                <c:pt idx="2714">
                  <c:v>42971.385243055556</c:v>
                </c:pt>
                <c:pt idx="2715">
                  <c:v>42971.385937500003</c:v>
                </c:pt>
                <c:pt idx="2716">
                  <c:v>42971.386631944442</c:v>
                </c:pt>
                <c:pt idx="2717">
                  <c:v>42971.387326388889</c:v>
                </c:pt>
                <c:pt idx="2718">
                  <c:v>42971.388020833336</c:v>
                </c:pt>
                <c:pt idx="2719">
                  <c:v>42971.388715277775</c:v>
                </c:pt>
                <c:pt idx="2720">
                  <c:v>42971.389409722222</c:v>
                </c:pt>
                <c:pt idx="2721">
                  <c:v>42971.390104166669</c:v>
                </c:pt>
                <c:pt idx="2722">
                  <c:v>42971.390798611108</c:v>
                </c:pt>
                <c:pt idx="2723">
                  <c:v>42971.391493055555</c:v>
                </c:pt>
                <c:pt idx="2724">
                  <c:v>42971.392187500001</c:v>
                </c:pt>
                <c:pt idx="2725">
                  <c:v>42971.392881944441</c:v>
                </c:pt>
                <c:pt idx="2726">
                  <c:v>42971.393576388888</c:v>
                </c:pt>
                <c:pt idx="2727">
                  <c:v>42971.394270833334</c:v>
                </c:pt>
                <c:pt idx="2728">
                  <c:v>42971.394965277781</c:v>
                </c:pt>
                <c:pt idx="2729">
                  <c:v>42971.39565972222</c:v>
                </c:pt>
                <c:pt idx="2730">
                  <c:v>42971.396354166667</c:v>
                </c:pt>
                <c:pt idx="2731">
                  <c:v>42971.397048611114</c:v>
                </c:pt>
                <c:pt idx="2732">
                  <c:v>42971.397743055553</c:v>
                </c:pt>
                <c:pt idx="2733">
                  <c:v>42971.3984375</c:v>
                </c:pt>
                <c:pt idx="2734">
                  <c:v>42971.399131944447</c:v>
                </c:pt>
                <c:pt idx="2735">
                  <c:v>42971.399826388886</c:v>
                </c:pt>
                <c:pt idx="2736">
                  <c:v>42971.400520833333</c:v>
                </c:pt>
                <c:pt idx="2737">
                  <c:v>42971.40121527778</c:v>
                </c:pt>
                <c:pt idx="2738">
                  <c:v>42971.401909722219</c:v>
                </c:pt>
                <c:pt idx="2739">
                  <c:v>42971.402604166666</c:v>
                </c:pt>
                <c:pt idx="2740">
                  <c:v>42971.403298611112</c:v>
                </c:pt>
                <c:pt idx="2741">
                  <c:v>42971.403993055559</c:v>
                </c:pt>
                <c:pt idx="2742">
                  <c:v>42971.404687499999</c:v>
                </c:pt>
                <c:pt idx="2743">
                  <c:v>42971.405381944445</c:v>
                </c:pt>
                <c:pt idx="2744">
                  <c:v>42971.406076388892</c:v>
                </c:pt>
                <c:pt idx="2745">
                  <c:v>42971.406770833331</c:v>
                </c:pt>
                <c:pt idx="2746">
                  <c:v>42971.407465277778</c:v>
                </c:pt>
                <c:pt idx="2747">
                  <c:v>42971.408159722225</c:v>
                </c:pt>
                <c:pt idx="2748">
                  <c:v>42971.408854166664</c:v>
                </c:pt>
                <c:pt idx="2749">
                  <c:v>42971.409548611111</c:v>
                </c:pt>
                <c:pt idx="2750">
                  <c:v>42971.410243055558</c:v>
                </c:pt>
                <c:pt idx="2751">
                  <c:v>42971.410937499997</c:v>
                </c:pt>
                <c:pt idx="2752">
                  <c:v>42971.411631944444</c:v>
                </c:pt>
                <c:pt idx="2753">
                  <c:v>42971.412326388891</c:v>
                </c:pt>
                <c:pt idx="2754">
                  <c:v>42971.41302083333</c:v>
                </c:pt>
                <c:pt idx="2755">
                  <c:v>42971.413715277777</c:v>
                </c:pt>
                <c:pt idx="2756">
                  <c:v>42971.414409722223</c:v>
                </c:pt>
                <c:pt idx="2757">
                  <c:v>42971.41510416667</c:v>
                </c:pt>
                <c:pt idx="2758">
                  <c:v>42971.415798611109</c:v>
                </c:pt>
                <c:pt idx="2759">
                  <c:v>42971.416493055556</c:v>
                </c:pt>
                <c:pt idx="2760">
                  <c:v>42971.417187500003</c:v>
                </c:pt>
                <c:pt idx="2761">
                  <c:v>42971.417881944442</c:v>
                </c:pt>
                <c:pt idx="2762">
                  <c:v>42971.418576388889</c:v>
                </c:pt>
                <c:pt idx="2763">
                  <c:v>42971.419270833336</c:v>
                </c:pt>
                <c:pt idx="2764">
                  <c:v>42971.419965277775</c:v>
                </c:pt>
                <c:pt idx="2765">
                  <c:v>42971.420659722222</c:v>
                </c:pt>
                <c:pt idx="2766">
                  <c:v>42971.421354166669</c:v>
                </c:pt>
                <c:pt idx="2767">
                  <c:v>42971.422048611108</c:v>
                </c:pt>
                <c:pt idx="2768">
                  <c:v>42971.422743055555</c:v>
                </c:pt>
                <c:pt idx="2769">
                  <c:v>42971.423437500001</c:v>
                </c:pt>
                <c:pt idx="2770">
                  <c:v>42971.424131944441</c:v>
                </c:pt>
                <c:pt idx="2771">
                  <c:v>42971.424826388888</c:v>
                </c:pt>
                <c:pt idx="2772">
                  <c:v>42971.425520833334</c:v>
                </c:pt>
                <c:pt idx="2773">
                  <c:v>42971.426215277781</c:v>
                </c:pt>
                <c:pt idx="2774">
                  <c:v>42971.42690972222</c:v>
                </c:pt>
                <c:pt idx="2775">
                  <c:v>42971.427604166667</c:v>
                </c:pt>
                <c:pt idx="2776">
                  <c:v>42971.428298611114</c:v>
                </c:pt>
                <c:pt idx="2777">
                  <c:v>42971.428993055553</c:v>
                </c:pt>
                <c:pt idx="2778">
                  <c:v>42971.4296875</c:v>
                </c:pt>
                <c:pt idx="2779">
                  <c:v>42971.430381944447</c:v>
                </c:pt>
                <c:pt idx="2780">
                  <c:v>42971.431076388886</c:v>
                </c:pt>
                <c:pt idx="2781">
                  <c:v>42971.431770833333</c:v>
                </c:pt>
                <c:pt idx="2782">
                  <c:v>42971.43246527778</c:v>
                </c:pt>
                <c:pt idx="2783">
                  <c:v>42971.433159722219</c:v>
                </c:pt>
                <c:pt idx="2784">
                  <c:v>42971.433854166666</c:v>
                </c:pt>
                <c:pt idx="2785">
                  <c:v>42971.434548611112</c:v>
                </c:pt>
                <c:pt idx="2786">
                  <c:v>42971.435243055559</c:v>
                </c:pt>
                <c:pt idx="2787">
                  <c:v>42971.435937499999</c:v>
                </c:pt>
                <c:pt idx="2788">
                  <c:v>42971.436631944445</c:v>
                </c:pt>
                <c:pt idx="2789">
                  <c:v>42971.437326388892</c:v>
                </c:pt>
                <c:pt idx="2790">
                  <c:v>42971.438020833331</c:v>
                </c:pt>
                <c:pt idx="2791">
                  <c:v>42971.438715277778</c:v>
                </c:pt>
                <c:pt idx="2792">
                  <c:v>42971.439409722225</c:v>
                </c:pt>
                <c:pt idx="2793">
                  <c:v>42971.440104166664</c:v>
                </c:pt>
                <c:pt idx="2794">
                  <c:v>42971.440798611111</c:v>
                </c:pt>
                <c:pt idx="2795">
                  <c:v>42971.441493055558</c:v>
                </c:pt>
                <c:pt idx="2796">
                  <c:v>42971.442187499997</c:v>
                </c:pt>
                <c:pt idx="2797">
                  <c:v>42971.442881944444</c:v>
                </c:pt>
                <c:pt idx="2798">
                  <c:v>42971.443576388891</c:v>
                </c:pt>
                <c:pt idx="2799">
                  <c:v>42971.44427083333</c:v>
                </c:pt>
                <c:pt idx="2800">
                  <c:v>42971.444965277777</c:v>
                </c:pt>
                <c:pt idx="2801">
                  <c:v>42971.445659722223</c:v>
                </c:pt>
                <c:pt idx="2802">
                  <c:v>42971.44635416667</c:v>
                </c:pt>
                <c:pt idx="2803">
                  <c:v>42971.447048611109</c:v>
                </c:pt>
                <c:pt idx="2804">
                  <c:v>42971.447743055556</c:v>
                </c:pt>
                <c:pt idx="2805">
                  <c:v>42971.448437500003</c:v>
                </c:pt>
                <c:pt idx="2806">
                  <c:v>42971.449131944442</c:v>
                </c:pt>
                <c:pt idx="2807">
                  <c:v>42971.449826388889</c:v>
                </c:pt>
                <c:pt idx="2808">
                  <c:v>42971.450520833336</c:v>
                </c:pt>
                <c:pt idx="2809">
                  <c:v>42971.451215277775</c:v>
                </c:pt>
                <c:pt idx="2810">
                  <c:v>42971.451909722222</c:v>
                </c:pt>
                <c:pt idx="2811">
                  <c:v>42971.452604166669</c:v>
                </c:pt>
                <c:pt idx="2812">
                  <c:v>42971.453298611108</c:v>
                </c:pt>
                <c:pt idx="2813">
                  <c:v>42971.453993055555</c:v>
                </c:pt>
                <c:pt idx="2814">
                  <c:v>42971.454687500001</c:v>
                </c:pt>
                <c:pt idx="2815">
                  <c:v>42971.455381944441</c:v>
                </c:pt>
                <c:pt idx="2816">
                  <c:v>42971.456076388888</c:v>
                </c:pt>
                <c:pt idx="2817">
                  <c:v>42971.456770833334</c:v>
                </c:pt>
                <c:pt idx="2818">
                  <c:v>42971.457465277781</c:v>
                </c:pt>
                <c:pt idx="2819">
                  <c:v>42971.45815972222</c:v>
                </c:pt>
                <c:pt idx="2820">
                  <c:v>42971.458854166667</c:v>
                </c:pt>
                <c:pt idx="2821">
                  <c:v>42971.459548611114</c:v>
                </c:pt>
                <c:pt idx="2822">
                  <c:v>42971.460243055553</c:v>
                </c:pt>
                <c:pt idx="2823">
                  <c:v>42971.4609375</c:v>
                </c:pt>
                <c:pt idx="2824">
                  <c:v>42971.461631944447</c:v>
                </c:pt>
                <c:pt idx="2825">
                  <c:v>42971.462326388886</c:v>
                </c:pt>
                <c:pt idx="2826">
                  <c:v>42971.463020833333</c:v>
                </c:pt>
                <c:pt idx="2827">
                  <c:v>42971.46371527778</c:v>
                </c:pt>
                <c:pt idx="2828">
                  <c:v>42971.464409722219</c:v>
                </c:pt>
                <c:pt idx="2829">
                  <c:v>42971.465104166666</c:v>
                </c:pt>
                <c:pt idx="2830">
                  <c:v>42971.465798611112</c:v>
                </c:pt>
                <c:pt idx="2831">
                  <c:v>42971.466493055559</c:v>
                </c:pt>
                <c:pt idx="2832">
                  <c:v>42971.467187499999</c:v>
                </c:pt>
                <c:pt idx="2833">
                  <c:v>42971.467881944445</c:v>
                </c:pt>
                <c:pt idx="2834">
                  <c:v>42971.468576388892</c:v>
                </c:pt>
                <c:pt idx="2835">
                  <c:v>42971.469270833331</c:v>
                </c:pt>
                <c:pt idx="2836">
                  <c:v>42971.469965277778</c:v>
                </c:pt>
                <c:pt idx="2837">
                  <c:v>42971.470659722225</c:v>
                </c:pt>
                <c:pt idx="2838">
                  <c:v>42971.471354166664</c:v>
                </c:pt>
                <c:pt idx="2839">
                  <c:v>42971.472048611111</c:v>
                </c:pt>
                <c:pt idx="2840">
                  <c:v>42971.472743055558</c:v>
                </c:pt>
                <c:pt idx="2841">
                  <c:v>42971.473437499997</c:v>
                </c:pt>
                <c:pt idx="2842">
                  <c:v>42971.474131944444</c:v>
                </c:pt>
                <c:pt idx="2843">
                  <c:v>42971.474826388891</c:v>
                </c:pt>
                <c:pt idx="2844">
                  <c:v>42971.47552083333</c:v>
                </c:pt>
                <c:pt idx="2845">
                  <c:v>42971.476215277777</c:v>
                </c:pt>
                <c:pt idx="2846">
                  <c:v>42971.476909722223</c:v>
                </c:pt>
                <c:pt idx="2847">
                  <c:v>42971.47760416667</c:v>
                </c:pt>
                <c:pt idx="2848">
                  <c:v>42971.478298611109</c:v>
                </c:pt>
                <c:pt idx="2849">
                  <c:v>42971.478993055556</c:v>
                </c:pt>
                <c:pt idx="2850">
                  <c:v>42971.479687500003</c:v>
                </c:pt>
                <c:pt idx="2851">
                  <c:v>42971.480381944442</c:v>
                </c:pt>
                <c:pt idx="2852">
                  <c:v>42971.481076388889</c:v>
                </c:pt>
                <c:pt idx="2853">
                  <c:v>42971.481770833336</c:v>
                </c:pt>
                <c:pt idx="2854">
                  <c:v>42971.482465277775</c:v>
                </c:pt>
                <c:pt idx="2855">
                  <c:v>42971.483159722222</c:v>
                </c:pt>
                <c:pt idx="2856">
                  <c:v>42971.483854166669</c:v>
                </c:pt>
                <c:pt idx="2857">
                  <c:v>42971.484548611108</c:v>
                </c:pt>
                <c:pt idx="2858">
                  <c:v>42971.485243055555</c:v>
                </c:pt>
                <c:pt idx="2859">
                  <c:v>42971.485937500001</c:v>
                </c:pt>
                <c:pt idx="2860">
                  <c:v>42971.486631944441</c:v>
                </c:pt>
                <c:pt idx="2861">
                  <c:v>42971.487326388888</c:v>
                </c:pt>
                <c:pt idx="2862">
                  <c:v>42971.488020833334</c:v>
                </c:pt>
                <c:pt idx="2863">
                  <c:v>42971.488715277781</c:v>
                </c:pt>
                <c:pt idx="2864">
                  <c:v>42971.48940972222</c:v>
                </c:pt>
                <c:pt idx="2865">
                  <c:v>42971.490104166667</c:v>
                </c:pt>
                <c:pt idx="2866">
                  <c:v>42971.490798611114</c:v>
                </c:pt>
                <c:pt idx="2867">
                  <c:v>42971.491493055553</c:v>
                </c:pt>
                <c:pt idx="2868">
                  <c:v>42971.4921875</c:v>
                </c:pt>
                <c:pt idx="2869">
                  <c:v>42971.492881944447</c:v>
                </c:pt>
                <c:pt idx="2870">
                  <c:v>42971.493576388886</c:v>
                </c:pt>
                <c:pt idx="2871">
                  <c:v>42971.494270833333</c:v>
                </c:pt>
                <c:pt idx="2872">
                  <c:v>42971.49496527778</c:v>
                </c:pt>
                <c:pt idx="2873">
                  <c:v>42971.495659722219</c:v>
                </c:pt>
                <c:pt idx="2874">
                  <c:v>42971.496354166666</c:v>
                </c:pt>
                <c:pt idx="2875">
                  <c:v>42971.497048611112</c:v>
                </c:pt>
                <c:pt idx="2876">
                  <c:v>42971.497743055559</c:v>
                </c:pt>
                <c:pt idx="2877">
                  <c:v>42971.498437499999</c:v>
                </c:pt>
                <c:pt idx="2878">
                  <c:v>42971.499131944445</c:v>
                </c:pt>
                <c:pt idx="2879">
                  <c:v>42971.499826388892</c:v>
                </c:pt>
                <c:pt idx="2880">
                  <c:v>42971.500520833331</c:v>
                </c:pt>
                <c:pt idx="2881">
                  <c:v>42971.501215277778</c:v>
                </c:pt>
                <c:pt idx="2882">
                  <c:v>42971.501909722225</c:v>
                </c:pt>
                <c:pt idx="2883">
                  <c:v>42971.502604166664</c:v>
                </c:pt>
                <c:pt idx="2884">
                  <c:v>42971.503298611111</c:v>
                </c:pt>
                <c:pt idx="2885">
                  <c:v>42971.503993055558</c:v>
                </c:pt>
                <c:pt idx="2886">
                  <c:v>42971.504687499997</c:v>
                </c:pt>
                <c:pt idx="2887">
                  <c:v>42971.505381944444</c:v>
                </c:pt>
                <c:pt idx="2888">
                  <c:v>42971.506076388891</c:v>
                </c:pt>
                <c:pt idx="2889">
                  <c:v>42971.50677083333</c:v>
                </c:pt>
                <c:pt idx="2890">
                  <c:v>42971.507465277777</c:v>
                </c:pt>
                <c:pt idx="2891">
                  <c:v>42971.508159722223</c:v>
                </c:pt>
                <c:pt idx="2892">
                  <c:v>42971.50885416667</c:v>
                </c:pt>
                <c:pt idx="2893">
                  <c:v>42971.509548611109</c:v>
                </c:pt>
                <c:pt idx="2894">
                  <c:v>42971.510243055556</c:v>
                </c:pt>
                <c:pt idx="2895">
                  <c:v>42971.510937500003</c:v>
                </c:pt>
                <c:pt idx="2896">
                  <c:v>42971.511631944442</c:v>
                </c:pt>
                <c:pt idx="2897">
                  <c:v>42971.512326388889</c:v>
                </c:pt>
                <c:pt idx="2898">
                  <c:v>42971.513020833336</c:v>
                </c:pt>
                <c:pt idx="2899">
                  <c:v>42971.513715277775</c:v>
                </c:pt>
                <c:pt idx="2900">
                  <c:v>42971.514409722222</c:v>
                </c:pt>
                <c:pt idx="2901">
                  <c:v>42971.515104166669</c:v>
                </c:pt>
                <c:pt idx="2902">
                  <c:v>42971.515798611108</c:v>
                </c:pt>
                <c:pt idx="2903">
                  <c:v>42971.516493055555</c:v>
                </c:pt>
                <c:pt idx="2904">
                  <c:v>42971.517187500001</c:v>
                </c:pt>
                <c:pt idx="2905">
                  <c:v>42971.517881944441</c:v>
                </c:pt>
                <c:pt idx="2906">
                  <c:v>42971.518576388888</c:v>
                </c:pt>
                <c:pt idx="2907">
                  <c:v>42971.519270833334</c:v>
                </c:pt>
                <c:pt idx="2908">
                  <c:v>42971.519965277781</c:v>
                </c:pt>
                <c:pt idx="2909">
                  <c:v>42971.52065972222</c:v>
                </c:pt>
                <c:pt idx="2910">
                  <c:v>42971.521354166667</c:v>
                </c:pt>
                <c:pt idx="2911">
                  <c:v>42971.522048611114</c:v>
                </c:pt>
                <c:pt idx="2912">
                  <c:v>42971.522743055553</c:v>
                </c:pt>
                <c:pt idx="2913">
                  <c:v>42971.5234375</c:v>
                </c:pt>
                <c:pt idx="2914">
                  <c:v>42971.524131944447</c:v>
                </c:pt>
                <c:pt idx="2915">
                  <c:v>42971.524826388886</c:v>
                </c:pt>
                <c:pt idx="2916">
                  <c:v>42971.525520833333</c:v>
                </c:pt>
                <c:pt idx="2917">
                  <c:v>42971.52621527778</c:v>
                </c:pt>
                <c:pt idx="2918">
                  <c:v>42971.526909722219</c:v>
                </c:pt>
                <c:pt idx="2919">
                  <c:v>42971.527604166666</c:v>
                </c:pt>
                <c:pt idx="2920">
                  <c:v>42971.528298611112</c:v>
                </c:pt>
                <c:pt idx="2921">
                  <c:v>42971.528993055559</c:v>
                </c:pt>
                <c:pt idx="2922">
                  <c:v>42971.529687499999</c:v>
                </c:pt>
                <c:pt idx="2923">
                  <c:v>42971.530381944445</c:v>
                </c:pt>
                <c:pt idx="2924">
                  <c:v>42971.531076388892</c:v>
                </c:pt>
                <c:pt idx="2925">
                  <c:v>42971.531770833331</c:v>
                </c:pt>
                <c:pt idx="2926">
                  <c:v>42971.532465277778</c:v>
                </c:pt>
                <c:pt idx="2927">
                  <c:v>42971.533159722225</c:v>
                </c:pt>
                <c:pt idx="2928">
                  <c:v>42971.533854166664</c:v>
                </c:pt>
                <c:pt idx="2929">
                  <c:v>42971.534548611111</c:v>
                </c:pt>
                <c:pt idx="2930">
                  <c:v>42971.535243055558</c:v>
                </c:pt>
                <c:pt idx="2931">
                  <c:v>42971.535937499997</c:v>
                </c:pt>
                <c:pt idx="2932">
                  <c:v>42971.536631944444</c:v>
                </c:pt>
                <c:pt idx="2933">
                  <c:v>42971.537326388891</c:v>
                </c:pt>
                <c:pt idx="2934">
                  <c:v>42971.53802083333</c:v>
                </c:pt>
                <c:pt idx="2935">
                  <c:v>42971.538715277777</c:v>
                </c:pt>
                <c:pt idx="2936">
                  <c:v>42971.539409722223</c:v>
                </c:pt>
                <c:pt idx="2937">
                  <c:v>42971.54010416667</c:v>
                </c:pt>
                <c:pt idx="2938">
                  <c:v>42971.540798611109</c:v>
                </c:pt>
                <c:pt idx="2939">
                  <c:v>42971.541493055556</c:v>
                </c:pt>
                <c:pt idx="2940">
                  <c:v>42971.542187500003</c:v>
                </c:pt>
                <c:pt idx="2941">
                  <c:v>42971.542881944442</c:v>
                </c:pt>
                <c:pt idx="2942">
                  <c:v>42971.543576388889</c:v>
                </c:pt>
                <c:pt idx="2943">
                  <c:v>42971.544270833336</c:v>
                </c:pt>
                <c:pt idx="2944">
                  <c:v>42971.544965277775</c:v>
                </c:pt>
                <c:pt idx="2945">
                  <c:v>42971.545659722222</c:v>
                </c:pt>
                <c:pt idx="2946">
                  <c:v>42971.546354166669</c:v>
                </c:pt>
                <c:pt idx="2947">
                  <c:v>42971.547048611108</c:v>
                </c:pt>
                <c:pt idx="2948">
                  <c:v>42971.547743055555</c:v>
                </c:pt>
                <c:pt idx="2949">
                  <c:v>42971.548437500001</c:v>
                </c:pt>
                <c:pt idx="2950">
                  <c:v>42971.549131944441</c:v>
                </c:pt>
                <c:pt idx="2951">
                  <c:v>42971.549826388888</c:v>
                </c:pt>
                <c:pt idx="2952">
                  <c:v>42971.550520833334</c:v>
                </c:pt>
                <c:pt idx="2953">
                  <c:v>42971.551215277781</c:v>
                </c:pt>
                <c:pt idx="2954">
                  <c:v>42971.55190972222</c:v>
                </c:pt>
                <c:pt idx="2955">
                  <c:v>42971.552604166667</c:v>
                </c:pt>
                <c:pt idx="2956">
                  <c:v>42971.553298611114</c:v>
                </c:pt>
                <c:pt idx="2957">
                  <c:v>42971.553993055553</c:v>
                </c:pt>
                <c:pt idx="2958">
                  <c:v>42971.5546875</c:v>
                </c:pt>
                <c:pt idx="2959">
                  <c:v>42971.555381944447</c:v>
                </c:pt>
                <c:pt idx="2960">
                  <c:v>42971.556076388886</c:v>
                </c:pt>
                <c:pt idx="2961">
                  <c:v>42971.556770833333</c:v>
                </c:pt>
                <c:pt idx="2962">
                  <c:v>42971.55746527778</c:v>
                </c:pt>
                <c:pt idx="2963">
                  <c:v>42971.558159722219</c:v>
                </c:pt>
                <c:pt idx="2964">
                  <c:v>42971.558854166666</c:v>
                </c:pt>
                <c:pt idx="2965">
                  <c:v>42971.559548611112</c:v>
                </c:pt>
                <c:pt idx="2966">
                  <c:v>42971.560243055559</c:v>
                </c:pt>
                <c:pt idx="2967">
                  <c:v>42971.560937499999</c:v>
                </c:pt>
                <c:pt idx="2968">
                  <c:v>42971.561631944445</c:v>
                </c:pt>
                <c:pt idx="2969">
                  <c:v>42971.562326388892</c:v>
                </c:pt>
                <c:pt idx="2970">
                  <c:v>42971.563020833331</c:v>
                </c:pt>
                <c:pt idx="2971">
                  <c:v>42971.563715277778</c:v>
                </c:pt>
                <c:pt idx="2972">
                  <c:v>42971.564409722225</c:v>
                </c:pt>
                <c:pt idx="2973">
                  <c:v>42971.565104166664</c:v>
                </c:pt>
                <c:pt idx="2974">
                  <c:v>42971.565798611111</c:v>
                </c:pt>
                <c:pt idx="2975">
                  <c:v>42971.566493055558</c:v>
                </c:pt>
                <c:pt idx="2976">
                  <c:v>42971.567187499997</c:v>
                </c:pt>
                <c:pt idx="2977">
                  <c:v>42971.567881944444</c:v>
                </c:pt>
                <c:pt idx="2978">
                  <c:v>42971.568576388891</c:v>
                </c:pt>
                <c:pt idx="2979">
                  <c:v>42971.56927083333</c:v>
                </c:pt>
                <c:pt idx="2980">
                  <c:v>42971.569965277777</c:v>
                </c:pt>
                <c:pt idx="2981">
                  <c:v>42971.570659722223</c:v>
                </c:pt>
                <c:pt idx="2982">
                  <c:v>42971.57135416667</c:v>
                </c:pt>
                <c:pt idx="2983">
                  <c:v>42971.572048611109</c:v>
                </c:pt>
                <c:pt idx="2984">
                  <c:v>42971.572743055556</c:v>
                </c:pt>
                <c:pt idx="2985">
                  <c:v>42971.573437500003</c:v>
                </c:pt>
                <c:pt idx="2986">
                  <c:v>42971.574131944442</c:v>
                </c:pt>
                <c:pt idx="2987">
                  <c:v>42971.574826388889</c:v>
                </c:pt>
                <c:pt idx="2988">
                  <c:v>42971.575520833336</c:v>
                </c:pt>
                <c:pt idx="2989">
                  <c:v>42971.576215277775</c:v>
                </c:pt>
                <c:pt idx="2990">
                  <c:v>42971.576909722222</c:v>
                </c:pt>
                <c:pt idx="2991">
                  <c:v>42971.577604166669</c:v>
                </c:pt>
                <c:pt idx="2992">
                  <c:v>42971.578298611108</c:v>
                </c:pt>
                <c:pt idx="2993">
                  <c:v>42971.578993055555</c:v>
                </c:pt>
                <c:pt idx="2994">
                  <c:v>42971.579687500001</c:v>
                </c:pt>
                <c:pt idx="2995">
                  <c:v>42971.580381944441</c:v>
                </c:pt>
                <c:pt idx="2996">
                  <c:v>42971.581076388888</c:v>
                </c:pt>
                <c:pt idx="2997">
                  <c:v>42971.581770833334</c:v>
                </c:pt>
                <c:pt idx="2998">
                  <c:v>42971.582465277781</c:v>
                </c:pt>
                <c:pt idx="2999">
                  <c:v>42971.58315972222</c:v>
                </c:pt>
                <c:pt idx="3000">
                  <c:v>42971.583854166667</c:v>
                </c:pt>
                <c:pt idx="3001">
                  <c:v>42971.584548611114</c:v>
                </c:pt>
                <c:pt idx="3002">
                  <c:v>42971.585243055553</c:v>
                </c:pt>
                <c:pt idx="3003">
                  <c:v>42971.5859375</c:v>
                </c:pt>
                <c:pt idx="3004">
                  <c:v>42971.586631944447</c:v>
                </c:pt>
                <c:pt idx="3005">
                  <c:v>42971.587326388886</c:v>
                </c:pt>
                <c:pt idx="3006">
                  <c:v>42971.588020833333</c:v>
                </c:pt>
                <c:pt idx="3007">
                  <c:v>42971.58871527778</c:v>
                </c:pt>
                <c:pt idx="3008">
                  <c:v>42971.589409722219</c:v>
                </c:pt>
                <c:pt idx="3009">
                  <c:v>42971.590104166666</c:v>
                </c:pt>
                <c:pt idx="3010">
                  <c:v>42971.590798611112</c:v>
                </c:pt>
                <c:pt idx="3011">
                  <c:v>42971.591493055559</c:v>
                </c:pt>
                <c:pt idx="3012">
                  <c:v>42971.592187499999</c:v>
                </c:pt>
                <c:pt idx="3013">
                  <c:v>42971.592881944445</c:v>
                </c:pt>
                <c:pt idx="3014">
                  <c:v>42971.593576388892</c:v>
                </c:pt>
                <c:pt idx="3015">
                  <c:v>42971.594270833331</c:v>
                </c:pt>
                <c:pt idx="3016">
                  <c:v>42971.594965277778</c:v>
                </c:pt>
                <c:pt idx="3017">
                  <c:v>42971.595659722225</c:v>
                </c:pt>
                <c:pt idx="3018">
                  <c:v>42971.596354166664</c:v>
                </c:pt>
                <c:pt idx="3019">
                  <c:v>42971.597048611111</c:v>
                </c:pt>
                <c:pt idx="3020">
                  <c:v>42971.597743055558</c:v>
                </c:pt>
                <c:pt idx="3021">
                  <c:v>42971.598437499997</c:v>
                </c:pt>
                <c:pt idx="3022">
                  <c:v>42971.599131944444</c:v>
                </c:pt>
                <c:pt idx="3023">
                  <c:v>42971.599826388891</c:v>
                </c:pt>
                <c:pt idx="3024">
                  <c:v>42971.60052083333</c:v>
                </c:pt>
                <c:pt idx="3025">
                  <c:v>42971.601215277777</c:v>
                </c:pt>
                <c:pt idx="3026">
                  <c:v>42971.601909722223</c:v>
                </c:pt>
                <c:pt idx="3027">
                  <c:v>42971.60260416667</c:v>
                </c:pt>
                <c:pt idx="3028">
                  <c:v>42971.603298611109</c:v>
                </c:pt>
                <c:pt idx="3029">
                  <c:v>42971.603993055556</c:v>
                </c:pt>
                <c:pt idx="3030">
                  <c:v>42971.604687500003</c:v>
                </c:pt>
                <c:pt idx="3031">
                  <c:v>42971.605381944442</c:v>
                </c:pt>
                <c:pt idx="3032">
                  <c:v>42971.606076388889</c:v>
                </c:pt>
                <c:pt idx="3033">
                  <c:v>42971.606770833336</c:v>
                </c:pt>
                <c:pt idx="3034">
                  <c:v>42971.607465277775</c:v>
                </c:pt>
                <c:pt idx="3035">
                  <c:v>42971.608159722222</c:v>
                </c:pt>
                <c:pt idx="3036">
                  <c:v>42971.608854166669</c:v>
                </c:pt>
                <c:pt idx="3037">
                  <c:v>42971.609548611108</c:v>
                </c:pt>
                <c:pt idx="3038">
                  <c:v>42971.610243055555</c:v>
                </c:pt>
                <c:pt idx="3039">
                  <c:v>42971.610937500001</c:v>
                </c:pt>
                <c:pt idx="3040">
                  <c:v>42971.611631944441</c:v>
                </c:pt>
                <c:pt idx="3041">
                  <c:v>42971.612326388888</c:v>
                </c:pt>
                <c:pt idx="3042">
                  <c:v>42971.613020833334</c:v>
                </c:pt>
                <c:pt idx="3043">
                  <c:v>42971.613715277781</c:v>
                </c:pt>
                <c:pt idx="3044">
                  <c:v>42971.61440972222</c:v>
                </c:pt>
                <c:pt idx="3045">
                  <c:v>42971.615104166667</c:v>
                </c:pt>
                <c:pt idx="3046">
                  <c:v>42971.615798611114</c:v>
                </c:pt>
                <c:pt idx="3047">
                  <c:v>42971.616493055553</c:v>
                </c:pt>
                <c:pt idx="3048">
                  <c:v>42971.6171875</c:v>
                </c:pt>
                <c:pt idx="3049">
                  <c:v>42971.617881944447</c:v>
                </c:pt>
                <c:pt idx="3050">
                  <c:v>42971.618576388886</c:v>
                </c:pt>
                <c:pt idx="3051">
                  <c:v>42971.619270833333</c:v>
                </c:pt>
                <c:pt idx="3052">
                  <c:v>42971.61996527778</c:v>
                </c:pt>
                <c:pt idx="3053">
                  <c:v>42971.620659722219</c:v>
                </c:pt>
                <c:pt idx="3054">
                  <c:v>42971.621354166666</c:v>
                </c:pt>
                <c:pt idx="3055">
                  <c:v>42971.622048611112</c:v>
                </c:pt>
                <c:pt idx="3056">
                  <c:v>42971.622743055559</c:v>
                </c:pt>
                <c:pt idx="3057">
                  <c:v>42971.623437499999</c:v>
                </c:pt>
                <c:pt idx="3058">
                  <c:v>42971.624131944445</c:v>
                </c:pt>
                <c:pt idx="3059">
                  <c:v>42971.624826388892</c:v>
                </c:pt>
                <c:pt idx="3060">
                  <c:v>42971.625520833331</c:v>
                </c:pt>
              </c:numCache>
            </c:numRef>
          </c:xVal>
          <c:yVal>
            <c:numRef>
              <c:f>'BW7 pumping well_Append_2017-09'!$G$103:$G$3163</c:f>
              <c:numCache>
                <c:formatCode>General</c:formatCode>
                <c:ptCount val="3061"/>
                <c:pt idx="0">
                  <c:v>12.304658511722735</c:v>
                </c:pt>
                <c:pt idx="1">
                  <c:v>12.318827726809381</c:v>
                </c:pt>
                <c:pt idx="2">
                  <c:v>12.312609582059139</c:v>
                </c:pt>
                <c:pt idx="3">
                  <c:v>12.313527013251786</c:v>
                </c:pt>
                <c:pt idx="4">
                  <c:v>12.30863404689093</c:v>
                </c:pt>
                <c:pt idx="5">
                  <c:v>12.3122018348624</c:v>
                </c:pt>
                <c:pt idx="6">
                  <c:v>12.307716615698276</c:v>
                </c:pt>
                <c:pt idx="7">
                  <c:v>12.309449541284401</c:v>
                </c:pt>
                <c:pt idx="8">
                  <c:v>12.311386340468914</c:v>
                </c:pt>
                <c:pt idx="9">
                  <c:v>12.311997961264012</c:v>
                </c:pt>
                <c:pt idx="10">
                  <c:v>12.314750254842004</c:v>
                </c:pt>
                <c:pt idx="11">
                  <c:v>12.309449541284401</c:v>
                </c:pt>
                <c:pt idx="12">
                  <c:v>12.3022120285423</c:v>
                </c:pt>
                <c:pt idx="13">
                  <c:v>12.311080530071365</c:v>
                </c:pt>
                <c:pt idx="14">
                  <c:v>12.314240570846081</c:v>
                </c:pt>
                <c:pt idx="15">
                  <c:v>12.310774719673809</c:v>
                </c:pt>
                <c:pt idx="16">
                  <c:v>12.312405708460751</c:v>
                </c:pt>
                <c:pt idx="17">
                  <c:v>12.311896024464829</c:v>
                </c:pt>
                <c:pt idx="18">
                  <c:v>12.308634046890937</c:v>
                </c:pt>
                <c:pt idx="19">
                  <c:v>12.306085626911312</c:v>
                </c:pt>
                <c:pt idx="20">
                  <c:v>12.312507645259934</c:v>
                </c:pt>
                <c:pt idx="21">
                  <c:v>12.311488277268104</c:v>
                </c:pt>
                <c:pt idx="22">
                  <c:v>12.305983690112143</c:v>
                </c:pt>
                <c:pt idx="23">
                  <c:v>12.309755351681964</c:v>
                </c:pt>
                <c:pt idx="24">
                  <c:v>12.309857288481147</c:v>
                </c:pt>
                <c:pt idx="25">
                  <c:v>12.313832823649349</c:v>
                </c:pt>
                <c:pt idx="26">
                  <c:v>12.319541284403677</c:v>
                </c:pt>
                <c:pt idx="27">
                  <c:v>12.313017329255871</c:v>
                </c:pt>
                <c:pt idx="28">
                  <c:v>12.310061162079521</c:v>
                </c:pt>
                <c:pt idx="29">
                  <c:v>12.315871559633038</c:v>
                </c:pt>
                <c:pt idx="30">
                  <c:v>12.302823649337419</c:v>
                </c:pt>
                <c:pt idx="31">
                  <c:v>12.307818552497459</c:v>
                </c:pt>
                <c:pt idx="32">
                  <c:v>12.309857288481147</c:v>
                </c:pt>
                <c:pt idx="33">
                  <c:v>12.31964322120286</c:v>
                </c:pt>
                <c:pt idx="34">
                  <c:v>12.306187563710516</c:v>
                </c:pt>
                <c:pt idx="35">
                  <c:v>12.316890927624883</c:v>
                </c:pt>
                <c:pt idx="36">
                  <c:v>12.323414882772688</c:v>
                </c:pt>
                <c:pt idx="37">
                  <c:v>12.313832823649349</c:v>
                </c:pt>
                <c:pt idx="38">
                  <c:v>12.31046890927626</c:v>
                </c:pt>
                <c:pt idx="39">
                  <c:v>12.313730886850159</c:v>
                </c:pt>
                <c:pt idx="40">
                  <c:v>12.309857288481147</c:v>
                </c:pt>
                <c:pt idx="41">
                  <c:v>12.323618756371054</c:v>
                </c:pt>
                <c:pt idx="42">
                  <c:v>12.315463812436299</c:v>
                </c:pt>
                <c:pt idx="43">
                  <c:v>12.312303771661576</c:v>
                </c:pt>
                <c:pt idx="44">
                  <c:v>12.309551478083598</c:v>
                </c:pt>
                <c:pt idx="45">
                  <c:v>12.322497451580027</c:v>
                </c:pt>
                <c:pt idx="46">
                  <c:v>12.311182466870548</c:v>
                </c:pt>
                <c:pt idx="47">
                  <c:v>12.314546381243638</c:v>
                </c:pt>
                <c:pt idx="48">
                  <c:v>12.319337410805311</c:v>
                </c:pt>
                <c:pt idx="49">
                  <c:v>12.313628950050976</c:v>
                </c:pt>
                <c:pt idx="50">
                  <c:v>12.308430173292564</c:v>
                </c:pt>
                <c:pt idx="51">
                  <c:v>12.319337410805311</c:v>
                </c:pt>
                <c:pt idx="52">
                  <c:v>12.308328236493381</c:v>
                </c:pt>
                <c:pt idx="53">
                  <c:v>12.313832823649349</c:v>
                </c:pt>
                <c:pt idx="54">
                  <c:v>12.309245667686042</c:v>
                </c:pt>
                <c:pt idx="55">
                  <c:v>12.311896024464843</c:v>
                </c:pt>
                <c:pt idx="56">
                  <c:v>12.324638124362906</c:v>
                </c:pt>
                <c:pt idx="57">
                  <c:v>12.30873598369012</c:v>
                </c:pt>
                <c:pt idx="58">
                  <c:v>12.31342507645261</c:v>
                </c:pt>
                <c:pt idx="59">
                  <c:v>12.314444444444455</c:v>
                </c:pt>
                <c:pt idx="60">
                  <c:v>13.3707135575943</c:v>
                </c:pt>
                <c:pt idx="61">
                  <c:v>14.353893985728853</c:v>
                </c:pt>
                <c:pt idx="62">
                  <c:v>15.077747196738024</c:v>
                </c:pt>
                <c:pt idx="63">
                  <c:v>15.615565749235479</c:v>
                </c:pt>
                <c:pt idx="64">
                  <c:v>16.029531090723758</c:v>
                </c:pt>
                <c:pt idx="65">
                  <c:v>16.353588175331303</c:v>
                </c:pt>
                <c:pt idx="66">
                  <c:v>16.622497451580031</c:v>
                </c:pt>
                <c:pt idx="67">
                  <c:v>16.775606523955155</c:v>
                </c:pt>
                <c:pt idx="68">
                  <c:v>16.957461773700317</c:v>
                </c:pt>
                <c:pt idx="69">
                  <c:v>17.088246687054031</c:v>
                </c:pt>
                <c:pt idx="70">
                  <c:v>17.201804281345574</c:v>
                </c:pt>
                <c:pt idx="71">
                  <c:v>17.274994903160049</c:v>
                </c:pt>
                <c:pt idx="72">
                  <c:v>17.332996941896035</c:v>
                </c:pt>
                <c:pt idx="73">
                  <c:v>17.391508664627942</c:v>
                </c:pt>
                <c:pt idx="74">
                  <c:v>17.434831804281352</c:v>
                </c:pt>
                <c:pt idx="75">
                  <c:v>17.476829765545368</c:v>
                </c:pt>
                <c:pt idx="76">
                  <c:v>17.49752293577982</c:v>
                </c:pt>
                <c:pt idx="77">
                  <c:v>17.515259938837922</c:v>
                </c:pt>
                <c:pt idx="78">
                  <c:v>17.545535168195727</c:v>
                </c:pt>
                <c:pt idx="79">
                  <c:v>17.55654434250765</c:v>
                </c:pt>
                <c:pt idx="80">
                  <c:v>17.583455657492358</c:v>
                </c:pt>
                <c:pt idx="81">
                  <c:v>17.577441386340475</c:v>
                </c:pt>
                <c:pt idx="82">
                  <c:v>17.573567787971463</c:v>
                </c:pt>
                <c:pt idx="83">
                  <c:v>17.579989806320086</c:v>
                </c:pt>
                <c:pt idx="84">
                  <c:v>17.571529051987774</c:v>
                </c:pt>
                <c:pt idx="85">
                  <c:v>17.567961264016319</c:v>
                </c:pt>
                <c:pt idx="86">
                  <c:v>17.544108053007136</c:v>
                </c:pt>
                <c:pt idx="87">
                  <c:v>17.561641182466879</c:v>
                </c:pt>
                <c:pt idx="88">
                  <c:v>17.55603465851172</c:v>
                </c:pt>
                <c:pt idx="89">
                  <c:v>17.572446483180435</c:v>
                </c:pt>
                <c:pt idx="90">
                  <c:v>17.579887869520903</c:v>
                </c:pt>
                <c:pt idx="91">
                  <c:v>17.600682976554545</c:v>
                </c:pt>
                <c:pt idx="92">
                  <c:v>17.607104994903167</c:v>
                </c:pt>
                <c:pt idx="93">
                  <c:v>17.604760448521922</c:v>
                </c:pt>
                <c:pt idx="94">
                  <c:v>17.605474006116211</c:v>
                </c:pt>
                <c:pt idx="95">
                  <c:v>17.610163098878701</c:v>
                </c:pt>
                <c:pt idx="96">
                  <c:v>17.644719673802243</c:v>
                </c:pt>
                <c:pt idx="97">
                  <c:v>17.639317023445464</c:v>
                </c:pt>
                <c:pt idx="98">
                  <c:v>17.656544342507658</c:v>
                </c:pt>
                <c:pt idx="99">
                  <c:v>17.656952089704383</c:v>
                </c:pt>
                <c:pt idx="100">
                  <c:v>17.653180428134569</c:v>
                </c:pt>
                <c:pt idx="101">
                  <c:v>17.647268093781868</c:v>
                </c:pt>
                <c:pt idx="102">
                  <c:v>17.658481141692164</c:v>
                </c:pt>
                <c:pt idx="103">
                  <c:v>17.665310907237512</c:v>
                </c:pt>
                <c:pt idx="104">
                  <c:v>17.679887869520897</c:v>
                </c:pt>
                <c:pt idx="105">
                  <c:v>17.704556574923558</c:v>
                </c:pt>
                <c:pt idx="106">
                  <c:v>17.710774719673807</c:v>
                </c:pt>
                <c:pt idx="107">
                  <c:v>17.740744138634049</c:v>
                </c:pt>
                <c:pt idx="108">
                  <c:v>17.750428134556579</c:v>
                </c:pt>
                <c:pt idx="109">
                  <c:v>17.750020387359839</c:v>
                </c:pt>
                <c:pt idx="110">
                  <c:v>17.765616717635069</c:v>
                </c:pt>
                <c:pt idx="111">
                  <c:v>17.769286442405715</c:v>
                </c:pt>
                <c:pt idx="112">
                  <c:v>17.766738022426097</c:v>
                </c:pt>
                <c:pt idx="113">
                  <c:v>17.808328236493374</c:v>
                </c:pt>
                <c:pt idx="114">
                  <c:v>17.798542303771661</c:v>
                </c:pt>
                <c:pt idx="115">
                  <c:v>17.77805300713559</c:v>
                </c:pt>
                <c:pt idx="116">
                  <c:v>17.771019367991848</c:v>
                </c:pt>
                <c:pt idx="117">
                  <c:v>17.769286442405715</c:v>
                </c:pt>
                <c:pt idx="118">
                  <c:v>17.761131498470952</c:v>
                </c:pt>
                <c:pt idx="119">
                  <c:v>17.783149847094805</c:v>
                </c:pt>
                <c:pt idx="120">
                  <c:v>17.765310907237527</c:v>
                </c:pt>
                <c:pt idx="121">
                  <c:v>17.788960244648329</c:v>
                </c:pt>
                <c:pt idx="122">
                  <c:v>17.791202854230377</c:v>
                </c:pt>
                <c:pt idx="123">
                  <c:v>17.794260958205925</c:v>
                </c:pt>
                <c:pt idx="124">
                  <c:v>17.813934760448532</c:v>
                </c:pt>
                <c:pt idx="125">
                  <c:v>17.791100917431194</c:v>
                </c:pt>
                <c:pt idx="126">
                  <c:v>17.817502548419988</c:v>
                </c:pt>
                <c:pt idx="127">
                  <c:v>17.831569826707451</c:v>
                </c:pt>
                <c:pt idx="128">
                  <c:v>17.841253822629973</c:v>
                </c:pt>
                <c:pt idx="129">
                  <c:v>17.837074413863412</c:v>
                </c:pt>
                <c:pt idx="130">
                  <c:v>17.862048929663615</c:v>
                </c:pt>
                <c:pt idx="131">
                  <c:v>17.851753312945981</c:v>
                </c:pt>
                <c:pt idx="132">
                  <c:v>17.851753312945981</c:v>
                </c:pt>
                <c:pt idx="133">
                  <c:v>17.862048929663615</c:v>
                </c:pt>
                <c:pt idx="134">
                  <c:v>17.859500509684004</c:v>
                </c:pt>
                <c:pt idx="135">
                  <c:v>17.876116207951078</c:v>
                </c:pt>
                <c:pt idx="136">
                  <c:v>17.869388379204899</c:v>
                </c:pt>
                <c:pt idx="137">
                  <c:v>17.885494393476051</c:v>
                </c:pt>
                <c:pt idx="138">
                  <c:v>17.891202854230379</c:v>
                </c:pt>
                <c:pt idx="139">
                  <c:v>17.886309887869523</c:v>
                </c:pt>
                <c:pt idx="140">
                  <c:v>17.896401630988791</c:v>
                </c:pt>
                <c:pt idx="141">
                  <c:v>17.911794087665655</c:v>
                </c:pt>
                <c:pt idx="142">
                  <c:v>17.896401630988791</c:v>
                </c:pt>
                <c:pt idx="143">
                  <c:v>17.880601427115188</c:v>
                </c:pt>
                <c:pt idx="144">
                  <c:v>17.872038735983693</c:v>
                </c:pt>
                <c:pt idx="145">
                  <c:v>17.874892966360861</c:v>
                </c:pt>
                <c:pt idx="146">
                  <c:v>17.867961264016316</c:v>
                </c:pt>
                <c:pt idx="147">
                  <c:v>17.865208970438331</c:v>
                </c:pt>
                <c:pt idx="148">
                  <c:v>17.865514780835888</c:v>
                </c:pt>
                <c:pt idx="149">
                  <c:v>17.872140672782884</c:v>
                </c:pt>
                <c:pt idx="150">
                  <c:v>17.880193679918456</c:v>
                </c:pt>
                <c:pt idx="151">
                  <c:v>17.900784913353725</c:v>
                </c:pt>
                <c:pt idx="152">
                  <c:v>17.891508664627935</c:v>
                </c:pt>
                <c:pt idx="153">
                  <c:v>17.901906218144752</c:v>
                </c:pt>
                <c:pt idx="154">
                  <c:v>17.904148827726814</c:v>
                </c:pt>
                <c:pt idx="155">
                  <c:v>17.920968399592255</c:v>
                </c:pt>
                <c:pt idx="156">
                  <c:v>17.927798165137617</c:v>
                </c:pt>
                <c:pt idx="157">
                  <c:v>17.933098878695219</c:v>
                </c:pt>
                <c:pt idx="158">
                  <c:v>17.941865443425087</c:v>
                </c:pt>
                <c:pt idx="159">
                  <c:v>17.942375127421009</c:v>
                </c:pt>
                <c:pt idx="160">
                  <c:v>17.915667686034659</c:v>
                </c:pt>
                <c:pt idx="161">
                  <c:v>17.953588175331305</c:v>
                </c:pt>
                <c:pt idx="162">
                  <c:v>17.925861365953111</c:v>
                </c:pt>
                <c:pt idx="163">
                  <c:v>17.941355759429165</c:v>
                </c:pt>
                <c:pt idx="164">
                  <c:v>17.942375127421009</c:v>
                </c:pt>
                <c:pt idx="165">
                  <c:v>17.940744138634045</c:v>
                </c:pt>
                <c:pt idx="166">
                  <c:v>17.955219164118255</c:v>
                </c:pt>
                <c:pt idx="167">
                  <c:v>17.956646279306838</c:v>
                </c:pt>
                <c:pt idx="168">
                  <c:v>17.960112130479111</c:v>
                </c:pt>
                <c:pt idx="169">
                  <c:v>17.949714576962286</c:v>
                </c:pt>
                <c:pt idx="170">
                  <c:v>17.961233435270138</c:v>
                </c:pt>
                <c:pt idx="171">
                  <c:v>17.944821610601423</c:v>
                </c:pt>
                <c:pt idx="172">
                  <c:v>17.974485219164123</c:v>
                </c:pt>
                <c:pt idx="173">
                  <c:v>18.002313965341493</c:v>
                </c:pt>
                <c:pt idx="174">
                  <c:v>17.977033639143734</c:v>
                </c:pt>
                <c:pt idx="175">
                  <c:v>17.971936799184512</c:v>
                </c:pt>
                <c:pt idx="176">
                  <c:v>17.97733944954129</c:v>
                </c:pt>
                <c:pt idx="177">
                  <c:v>17.98029561671764</c:v>
                </c:pt>
                <c:pt idx="178">
                  <c:v>17.966126401630994</c:v>
                </c:pt>
                <c:pt idx="179">
                  <c:v>17.919643221202861</c:v>
                </c:pt>
                <c:pt idx="180">
                  <c:v>17.884271151885834</c:v>
                </c:pt>
                <c:pt idx="181">
                  <c:v>17.810163098878704</c:v>
                </c:pt>
                <c:pt idx="182">
                  <c:v>17.767655453618765</c:v>
                </c:pt>
                <c:pt idx="183">
                  <c:v>17.723924566768609</c:v>
                </c:pt>
                <c:pt idx="184">
                  <c:v>17.705066258919473</c:v>
                </c:pt>
                <c:pt idx="185">
                  <c:v>17.69405708460755</c:v>
                </c:pt>
                <c:pt idx="186">
                  <c:v>17.675810397553526</c:v>
                </c:pt>
                <c:pt idx="187">
                  <c:v>17.652874617737005</c:v>
                </c:pt>
                <c:pt idx="188">
                  <c:v>17.669286442405713</c:v>
                </c:pt>
                <c:pt idx="189">
                  <c:v>17.633404689092771</c:v>
                </c:pt>
                <c:pt idx="190">
                  <c:v>17.615667686034662</c:v>
                </c:pt>
                <c:pt idx="191">
                  <c:v>17.612405708460763</c:v>
                </c:pt>
                <c:pt idx="192">
                  <c:v>17.60598369011214</c:v>
                </c:pt>
                <c:pt idx="193">
                  <c:v>17.596095820591238</c:v>
                </c:pt>
                <c:pt idx="194">
                  <c:v>17.596707441386343</c:v>
                </c:pt>
                <c:pt idx="195">
                  <c:v>17.600682976554538</c:v>
                </c:pt>
                <c:pt idx="196">
                  <c:v>17.607512742099907</c:v>
                </c:pt>
                <c:pt idx="197">
                  <c:v>17.586921508664631</c:v>
                </c:pt>
                <c:pt idx="198">
                  <c:v>17.582130479102958</c:v>
                </c:pt>
                <c:pt idx="199">
                  <c:v>17.585290519877681</c:v>
                </c:pt>
                <c:pt idx="200">
                  <c:v>17.576727828746179</c:v>
                </c:pt>
                <c:pt idx="201">
                  <c:v>17.585290519877681</c:v>
                </c:pt>
                <c:pt idx="202">
                  <c:v>17.58569826707442</c:v>
                </c:pt>
                <c:pt idx="203">
                  <c:v>17.620356778797145</c:v>
                </c:pt>
                <c:pt idx="204">
                  <c:v>17.642477064220188</c:v>
                </c:pt>
                <c:pt idx="205">
                  <c:v>17.660927624872585</c:v>
                </c:pt>
                <c:pt idx="206">
                  <c:v>17.66500509683997</c:v>
                </c:pt>
                <c:pt idx="207">
                  <c:v>17.685392456676865</c:v>
                </c:pt>
                <c:pt idx="208">
                  <c:v>17.685086646279316</c:v>
                </c:pt>
                <c:pt idx="209">
                  <c:v>17.701396534148834</c:v>
                </c:pt>
                <c:pt idx="210">
                  <c:v>17.714342507645263</c:v>
                </c:pt>
                <c:pt idx="211">
                  <c:v>17.717808358817535</c:v>
                </c:pt>
                <c:pt idx="212">
                  <c:v>17.725351681957193</c:v>
                </c:pt>
                <c:pt idx="213">
                  <c:v>17.733710499490321</c:v>
                </c:pt>
                <c:pt idx="214">
                  <c:v>17.730142711518859</c:v>
                </c:pt>
                <c:pt idx="215">
                  <c:v>17.729429153924578</c:v>
                </c:pt>
                <c:pt idx="216">
                  <c:v>17.747879714576968</c:v>
                </c:pt>
                <c:pt idx="217">
                  <c:v>17.746758409785933</c:v>
                </c:pt>
                <c:pt idx="218">
                  <c:v>17.744108053007139</c:v>
                </c:pt>
                <c:pt idx="219">
                  <c:v>17.7541997961264</c:v>
                </c:pt>
                <c:pt idx="220">
                  <c:v>17.753588175331302</c:v>
                </c:pt>
                <c:pt idx="221">
                  <c:v>17.765922528032625</c:v>
                </c:pt>
                <c:pt idx="222">
                  <c:v>17.76989806320082</c:v>
                </c:pt>
                <c:pt idx="223">
                  <c:v>17.768776758409793</c:v>
                </c:pt>
                <c:pt idx="224">
                  <c:v>17.764291539245676</c:v>
                </c:pt>
                <c:pt idx="225">
                  <c:v>17.771630988786953</c:v>
                </c:pt>
                <c:pt idx="226">
                  <c:v>17.759194699286446</c:v>
                </c:pt>
                <c:pt idx="227">
                  <c:v>17.770713557594298</c:v>
                </c:pt>
                <c:pt idx="228">
                  <c:v>17.735953109072376</c:v>
                </c:pt>
                <c:pt idx="229">
                  <c:v>17.749001019367995</c:v>
                </c:pt>
                <c:pt idx="230">
                  <c:v>17.761437308868508</c:v>
                </c:pt>
                <c:pt idx="231">
                  <c:v>17.753486238532119</c:v>
                </c:pt>
                <c:pt idx="232">
                  <c:v>17.751855249745162</c:v>
                </c:pt>
                <c:pt idx="233">
                  <c:v>17.75430173292559</c:v>
                </c:pt>
                <c:pt idx="234">
                  <c:v>17.751447502548423</c:v>
                </c:pt>
                <c:pt idx="235">
                  <c:v>17.758786952089707</c:v>
                </c:pt>
                <c:pt idx="236">
                  <c:v>17.757971457696236</c:v>
                </c:pt>
                <c:pt idx="237">
                  <c:v>17.753588175331302</c:v>
                </c:pt>
                <c:pt idx="238">
                  <c:v>17.757971457696236</c:v>
                </c:pt>
                <c:pt idx="239">
                  <c:v>17.756952089704392</c:v>
                </c:pt>
                <c:pt idx="240">
                  <c:v>17.772548419979614</c:v>
                </c:pt>
                <c:pt idx="241">
                  <c:v>17.767145769622836</c:v>
                </c:pt>
                <c:pt idx="242">
                  <c:v>17.77285423037717</c:v>
                </c:pt>
                <c:pt idx="243">
                  <c:v>17.774689092762493</c:v>
                </c:pt>
                <c:pt idx="244">
                  <c:v>17.787838939857295</c:v>
                </c:pt>
                <c:pt idx="245">
                  <c:v>17.807818552497451</c:v>
                </c:pt>
                <c:pt idx="246">
                  <c:v>17.826676860346588</c:v>
                </c:pt>
                <c:pt idx="247">
                  <c:v>17.838501529051989</c:v>
                </c:pt>
                <c:pt idx="248">
                  <c:v>17.86592252803262</c:v>
                </c:pt>
                <c:pt idx="249">
                  <c:v>17.880091743119266</c:v>
                </c:pt>
                <c:pt idx="250">
                  <c:v>17.908634046890931</c:v>
                </c:pt>
                <c:pt idx="251">
                  <c:v>17.946044852191648</c:v>
                </c:pt>
                <c:pt idx="252">
                  <c:v>17.964189602446488</c:v>
                </c:pt>
                <c:pt idx="253">
                  <c:v>17.973465851172278</c:v>
                </c:pt>
                <c:pt idx="254">
                  <c:v>17.967553516819578</c:v>
                </c:pt>
                <c:pt idx="255">
                  <c:v>17.972140672782878</c:v>
                </c:pt>
                <c:pt idx="256">
                  <c:v>17.979887869520901</c:v>
                </c:pt>
                <c:pt idx="257">
                  <c:v>17.974485219164123</c:v>
                </c:pt>
                <c:pt idx="258">
                  <c:v>17.992629969418964</c:v>
                </c:pt>
                <c:pt idx="259">
                  <c:v>17.978154943934761</c:v>
                </c:pt>
                <c:pt idx="260">
                  <c:v>17.984271151885842</c:v>
                </c:pt>
                <c:pt idx="261">
                  <c:v>17.981518858307851</c:v>
                </c:pt>
                <c:pt idx="262">
                  <c:v>17.98029561671764</c:v>
                </c:pt>
                <c:pt idx="263">
                  <c:v>17.976931702344551</c:v>
                </c:pt>
                <c:pt idx="264">
                  <c:v>17.958073394495415</c:v>
                </c:pt>
                <c:pt idx="265">
                  <c:v>17.957767584097866</c:v>
                </c:pt>
                <c:pt idx="266">
                  <c:v>17.961539245667687</c:v>
                </c:pt>
                <c:pt idx="267">
                  <c:v>17.936870540265041</c:v>
                </c:pt>
                <c:pt idx="268">
                  <c:v>17.940540265035686</c:v>
                </c:pt>
                <c:pt idx="269">
                  <c:v>18.38743119266055</c:v>
                </c:pt>
                <c:pt idx="270">
                  <c:v>19.079887869520896</c:v>
                </c:pt>
                <c:pt idx="271">
                  <c:v>19.67071355759429</c:v>
                </c:pt>
                <c:pt idx="272">
                  <c:v>20.167961264016313</c:v>
                </c:pt>
                <c:pt idx="273">
                  <c:v>20.583761467889914</c:v>
                </c:pt>
                <c:pt idx="274">
                  <c:v>20.940948012232418</c:v>
                </c:pt>
                <c:pt idx="275">
                  <c:v>21.32718654434251</c:v>
                </c:pt>
                <c:pt idx="276">
                  <c:v>21.628919469928647</c:v>
                </c:pt>
                <c:pt idx="277">
                  <c:v>21.904148827726814</c:v>
                </c:pt>
                <c:pt idx="278">
                  <c:v>22.164699286442413</c:v>
                </c:pt>
                <c:pt idx="279">
                  <c:v>22.441967380224263</c:v>
                </c:pt>
                <c:pt idx="280">
                  <c:v>22.717400611620796</c:v>
                </c:pt>
                <c:pt idx="281">
                  <c:v>23.027696228338435</c:v>
                </c:pt>
                <c:pt idx="282">
                  <c:v>23.308837920489303</c:v>
                </c:pt>
                <c:pt idx="283">
                  <c:v>23.52545361875638</c:v>
                </c:pt>
                <c:pt idx="284">
                  <c:v>23.740744138634049</c:v>
                </c:pt>
                <c:pt idx="285">
                  <c:v>23.949816513761476</c:v>
                </c:pt>
                <c:pt idx="286">
                  <c:v>24.153690112130484</c:v>
                </c:pt>
                <c:pt idx="287">
                  <c:v>24.353282364933747</c:v>
                </c:pt>
                <c:pt idx="288">
                  <c:v>24.542069317023447</c:v>
                </c:pt>
                <c:pt idx="289">
                  <c:v>24.699561671763512</c:v>
                </c:pt>
                <c:pt idx="290">
                  <c:v>24.86898063200816</c:v>
                </c:pt>
                <c:pt idx="291">
                  <c:v>25.032181447502552</c:v>
                </c:pt>
                <c:pt idx="292">
                  <c:v>25.17540265035678</c:v>
                </c:pt>
                <c:pt idx="293">
                  <c:v>25.312711518858308</c:v>
                </c:pt>
                <c:pt idx="294">
                  <c:v>25.453588175331298</c:v>
                </c:pt>
                <c:pt idx="295">
                  <c:v>25.576320081549444</c:v>
                </c:pt>
                <c:pt idx="296">
                  <c:v>25.694668705402652</c:v>
                </c:pt>
                <c:pt idx="297">
                  <c:v>25.780295616717634</c:v>
                </c:pt>
                <c:pt idx="298">
                  <c:v>25.837482161060148</c:v>
                </c:pt>
                <c:pt idx="299">
                  <c:v>25.890693170234456</c:v>
                </c:pt>
                <c:pt idx="300">
                  <c:v>25.921070336391441</c:v>
                </c:pt>
                <c:pt idx="301">
                  <c:v>25.955321100917434</c:v>
                </c:pt>
                <c:pt idx="302">
                  <c:v>25.956544342507648</c:v>
                </c:pt>
                <c:pt idx="303">
                  <c:v>25.976422018348629</c:v>
                </c:pt>
                <c:pt idx="304">
                  <c:v>25.982232415902146</c:v>
                </c:pt>
                <c:pt idx="305">
                  <c:v>25.993037716615703</c:v>
                </c:pt>
                <c:pt idx="306">
                  <c:v>26.010468909276252</c:v>
                </c:pt>
                <c:pt idx="307">
                  <c:v>26.031773700305816</c:v>
                </c:pt>
                <c:pt idx="308">
                  <c:v>26.019847094801225</c:v>
                </c:pt>
                <c:pt idx="309">
                  <c:v>26.039418960244653</c:v>
                </c:pt>
                <c:pt idx="310">
                  <c:v>26.044617737003062</c:v>
                </c:pt>
                <c:pt idx="311">
                  <c:v>26.081314984709483</c:v>
                </c:pt>
                <c:pt idx="312">
                  <c:v>26.110061162079511</c:v>
                </c:pt>
                <c:pt idx="313">
                  <c:v>26.120764525993888</c:v>
                </c:pt>
                <c:pt idx="314">
                  <c:v>26.124740061162083</c:v>
                </c:pt>
                <c:pt idx="315">
                  <c:v>26.123516819571869</c:v>
                </c:pt>
                <c:pt idx="316">
                  <c:v>26.104964322120285</c:v>
                </c:pt>
                <c:pt idx="317">
                  <c:v>26.077135575942918</c:v>
                </c:pt>
                <c:pt idx="318">
                  <c:v>26.079887869520899</c:v>
                </c:pt>
                <c:pt idx="319">
                  <c:v>26.059194699286447</c:v>
                </c:pt>
                <c:pt idx="320">
                  <c:v>26.030550458715602</c:v>
                </c:pt>
                <c:pt idx="321">
                  <c:v>26.038603465851178</c:v>
                </c:pt>
                <c:pt idx="322">
                  <c:v>26.007614678899085</c:v>
                </c:pt>
                <c:pt idx="323">
                  <c:v>26.011692150866466</c:v>
                </c:pt>
                <c:pt idx="324">
                  <c:v>26.017196738022427</c:v>
                </c:pt>
                <c:pt idx="325">
                  <c:v>26.020050968399595</c:v>
                </c:pt>
                <c:pt idx="326">
                  <c:v>26.016483180428136</c:v>
                </c:pt>
                <c:pt idx="327">
                  <c:v>26.01587155963303</c:v>
                </c:pt>
                <c:pt idx="328">
                  <c:v>25.998032619775742</c:v>
                </c:pt>
                <c:pt idx="329">
                  <c:v>25.992528032619781</c:v>
                </c:pt>
                <c:pt idx="330">
                  <c:v>25.978053007135575</c:v>
                </c:pt>
                <c:pt idx="331">
                  <c:v>25.967247706422018</c:v>
                </c:pt>
                <c:pt idx="332">
                  <c:v>25.945535168195722</c:v>
                </c:pt>
                <c:pt idx="333">
                  <c:v>25.904046890927624</c:v>
                </c:pt>
                <c:pt idx="334">
                  <c:v>25.862048929663612</c:v>
                </c:pt>
                <c:pt idx="335">
                  <c:v>25.821274209989809</c:v>
                </c:pt>
                <c:pt idx="336">
                  <c:v>25.749001019367995</c:v>
                </c:pt>
                <c:pt idx="337">
                  <c:v>25.689979612640165</c:v>
                </c:pt>
                <c:pt idx="338">
                  <c:v>25.595076452599393</c:v>
                </c:pt>
                <c:pt idx="339">
                  <c:v>25.466228338430177</c:v>
                </c:pt>
                <c:pt idx="340">
                  <c:v>25.361437308868503</c:v>
                </c:pt>
                <c:pt idx="341">
                  <c:v>25.260010193679925</c:v>
                </c:pt>
                <c:pt idx="342">
                  <c:v>25.125861365953114</c:v>
                </c:pt>
                <c:pt idx="343">
                  <c:v>25.02535168195719</c:v>
                </c:pt>
                <c:pt idx="344">
                  <c:v>24.91403669724771</c:v>
                </c:pt>
                <c:pt idx="345">
                  <c:v>24.808430173292564</c:v>
                </c:pt>
                <c:pt idx="346">
                  <c:v>24.702313965341489</c:v>
                </c:pt>
                <c:pt idx="347">
                  <c:v>24.625657492354748</c:v>
                </c:pt>
                <c:pt idx="348">
                  <c:v>24.518216106014272</c:v>
                </c:pt>
                <c:pt idx="349">
                  <c:v>24.432793068297663</c:v>
                </c:pt>
                <c:pt idx="350">
                  <c:v>24.345229357798168</c:v>
                </c:pt>
                <c:pt idx="351">
                  <c:v>24.276116207951077</c:v>
                </c:pt>
                <c:pt idx="352">
                  <c:v>24.170407747196741</c:v>
                </c:pt>
                <c:pt idx="353">
                  <c:v>24.092528032619782</c:v>
                </c:pt>
                <c:pt idx="354">
                  <c:v>24.01311926605505</c:v>
                </c:pt>
                <c:pt idx="355">
                  <c:v>23.949816513761476</c:v>
                </c:pt>
                <c:pt idx="356">
                  <c:v>23.844311926605506</c:v>
                </c:pt>
                <c:pt idx="357">
                  <c:v>23.796401630988797</c:v>
                </c:pt>
                <c:pt idx="358">
                  <c:v>23.757767584097863</c:v>
                </c:pt>
                <c:pt idx="359">
                  <c:v>23.707308868501535</c:v>
                </c:pt>
                <c:pt idx="360">
                  <c:v>23.620866462793074</c:v>
                </c:pt>
                <c:pt idx="361">
                  <c:v>23.595790010193689</c:v>
                </c:pt>
                <c:pt idx="362">
                  <c:v>23.522701325178396</c:v>
                </c:pt>
                <c:pt idx="363">
                  <c:v>23.467655453618761</c:v>
                </c:pt>
                <c:pt idx="364">
                  <c:v>23.430652395514784</c:v>
                </c:pt>
                <c:pt idx="365">
                  <c:v>23.372242609582067</c:v>
                </c:pt>
                <c:pt idx="366">
                  <c:v>23.326574923547405</c:v>
                </c:pt>
                <c:pt idx="367">
                  <c:v>23.296911314984712</c:v>
                </c:pt>
                <c:pt idx="368">
                  <c:v>23.258786952089707</c:v>
                </c:pt>
                <c:pt idx="369">
                  <c:v>23.191610601427115</c:v>
                </c:pt>
                <c:pt idx="370">
                  <c:v>23.152059123343534</c:v>
                </c:pt>
                <c:pt idx="371">
                  <c:v>23.108735983690117</c:v>
                </c:pt>
                <c:pt idx="372">
                  <c:v>23.061335372069323</c:v>
                </c:pt>
                <c:pt idx="373">
                  <c:v>23.024128440366979</c:v>
                </c:pt>
                <c:pt idx="374">
                  <c:v>23.003027522935788</c:v>
                </c:pt>
                <c:pt idx="375">
                  <c:v>22.9726503567788</c:v>
                </c:pt>
                <c:pt idx="376">
                  <c:v>22.931365953109072</c:v>
                </c:pt>
                <c:pt idx="377">
                  <c:v>22.894770642201841</c:v>
                </c:pt>
                <c:pt idx="378">
                  <c:v>22.886309887869523</c:v>
                </c:pt>
                <c:pt idx="379">
                  <c:v>22.846656472986751</c:v>
                </c:pt>
                <c:pt idx="380">
                  <c:v>22.806187563710502</c:v>
                </c:pt>
                <c:pt idx="381">
                  <c:v>22.782232415902143</c:v>
                </c:pt>
                <c:pt idx="382">
                  <c:v>22.748083588175334</c:v>
                </c:pt>
                <c:pt idx="383">
                  <c:v>22.722599388379209</c:v>
                </c:pt>
                <c:pt idx="384">
                  <c:v>22.685698267074422</c:v>
                </c:pt>
                <c:pt idx="385">
                  <c:v>22.655524974515799</c:v>
                </c:pt>
                <c:pt idx="386">
                  <c:v>22.633608562691137</c:v>
                </c:pt>
                <c:pt idx="387">
                  <c:v>22.608226299694188</c:v>
                </c:pt>
                <c:pt idx="388">
                  <c:v>22.571630988786957</c:v>
                </c:pt>
                <c:pt idx="389">
                  <c:v>22.536666666666669</c:v>
                </c:pt>
                <c:pt idx="390">
                  <c:v>22.52993883792049</c:v>
                </c:pt>
                <c:pt idx="391">
                  <c:v>22.493751274209984</c:v>
                </c:pt>
                <c:pt idx="392">
                  <c:v>22.496197757390426</c:v>
                </c:pt>
                <c:pt idx="393">
                  <c:v>22.470203873598372</c:v>
                </c:pt>
                <c:pt idx="394">
                  <c:v>22.445433231396535</c:v>
                </c:pt>
                <c:pt idx="395">
                  <c:v>22.446860346585119</c:v>
                </c:pt>
                <c:pt idx="396">
                  <c:v>22.431365953109079</c:v>
                </c:pt>
                <c:pt idx="397">
                  <c:v>22.393139653414885</c:v>
                </c:pt>
                <c:pt idx="398">
                  <c:v>22.378970438328238</c:v>
                </c:pt>
                <c:pt idx="399">
                  <c:v>22.365310907237514</c:v>
                </c:pt>
                <c:pt idx="400">
                  <c:v>22.352670744138642</c:v>
                </c:pt>
                <c:pt idx="401">
                  <c:v>22.343904179408774</c:v>
                </c:pt>
                <c:pt idx="402">
                  <c:v>22.311080530071358</c:v>
                </c:pt>
                <c:pt idx="403">
                  <c:v>22.294872579001023</c:v>
                </c:pt>
                <c:pt idx="404">
                  <c:v>22.292935779816517</c:v>
                </c:pt>
                <c:pt idx="405">
                  <c:v>22.279276248725793</c:v>
                </c:pt>
                <c:pt idx="406">
                  <c:v>22.331671763506627</c:v>
                </c:pt>
                <c:pt idx="407">
                  <c:v>22.371325178389405</c:v>
                </c:pt>
                <c:pt idx="408">
                  <c:v>22.424332313965344</c:v>
                </c:pt>
                <c:pt idx="409">
                  <c:v>22.458990825688076</c:v>
                </c:pt>
                <c:pt idx="410">
                  <c:v>22.529633027522941</c:v>
                </c:pt>
                <c:pt idx="411">
                  <c:v>22.578766564729868</c:v>
                </c:pt>
                <c:pt idx="412">
                  <c:v>22.613221202854234</c:v>
                </c:pt>
                <c:pt idx="413">
                  <c:v>22.651957186544344</c:v>
                </c:pt>
                <c:pt idx="414">
                  <c:v>22.709449541284407</c:v>
                </c:pt>
                <c:pt idx="415">
                  <c:v>22.739520897043832</c:v>
                </c:pt>
                <c:pt idx="416">
                  <c:v>22.761845056065241</c:v>
                </c:pt>
                <c:pt idx="417">
                  <c:v>22.797522935779817</c:v>
                </c:pt>
                <c:pt idx="418">
                  <c:v>22.830652395514782</c:v>
                </c:pt>
                <c:pt idx="419">
                  <c:v>22.866126401630993</c:v>
                </c:pt>
                <c:pt idx="420">
                  <c:v>22.911386340468916</c:v>
                </c:pt>
                <c:pt idx="421">
                  <c:v>22.891916411824674</c:v>
                </c:pt>
                <c:pt idx="422">
                  <c:v>22.870101936799188</c:v>
                </c:pt>
                <c:pt idx="423">
                  <c:v>22.824740061162082</c:v>
                </c:pt>
                <c:pt idx="424">
                  <c:v>22.824434250764533</c:v>
                </c:pt>
                <c:pt idx="425">
                  <c:v>22.802721712538229</c:v>
                </c:pt>
                <c:pt idx="426">
                  <c:v>22.770611620795108</c:v>
                </c:pt>
                <c:pt idx="427">
                  <c:v>22.741457696228345</c:v>
                </c:pt>
                <c:pt idx="428">
                  <c:v>22.687940876656477</c:v>
                </c:pt>
                <c:pt idx="429">
                  <c:v>22.657971457696235</c:v>
                </c:pt>
                <c:pt idx="430">
                  <c:v>22.645025484199799</c:v>
                </c:pt>
                <c:pt idx="431">
                  <c:v>22.60893985728849</c:v>
                </c:pt>
                <c:pt idx="432">
                  <c:v>22.586004077471969</c:v>
                </c:pt>
                <c:pt idx="433">
                  <c:v>22.556748216106023</c:v>
                </c:pt>
                <c:pt idx="434">
                  <c:v>22.532691131498481</c:v>
                </c:pt>
                <c:pt idx="435">
                  <c:v>22.540642201834871</c:v>
                </c:pt>
                <c:pt idx="436">
                  <c:v>22.54859327217126</c:v>
                </c:pt>
                <c:pt idx="437">
                  <c:v>22.559092762487261</c:v>
                </c:pt>
                <c:pt idx="438">
                  <c:v>22.592731906218155</c:v>
                </c:pt>
                <c:pt idx="439">
                  <c:v>22.591610601427121</c:v>
                </c:pt>
                <c:pt idx="440">
                  <c:v>22.596911314984716</c:v>
                </c:pt>
                <c:pt idx="441">
                  <c:v>22.61179408766565</c:v>
                </c:pt>
                <c:pt idx="442">
                  <c:v>22.586207951070342</c:v>
                </c:pt>
                <c:pt idx="443">
                  <c:v>22.547166156982676</c:v>
                </c:pt>
                <c:pt idx="444">
                  <c:v>22.50853211009175</c:v>
                </c:pt>
                <c:pt idx="445">
                  <c:v>22.495484199796131</c:v>
                </c:pt>
                <c:pt idx="446">
                  <c:v>22.485494393476053</c:v>
                </c:pt>
                <c:pt idx="447">
                  <c:v>22.483455657492364</c:v>
                </c:pt>
                <c:pt idx="448">
                  <c:v>22.461437308868511</c:v>
                </c:pt>
                <c:pt idx="449">
                  <c:v>22.439317023445469</c:v>
                </c:pt>
                <c:pt idx="450">
                  <c:v>22.411284403669733</c:v>
                </c:pt>
                <c:pt idx="451">
                  <c:v>22.384373088685017</c:v>
                </c:pt>
                <c:pt idx="452">
                  <c:v>22.347573904179413</c:v>
                </c:pt>
                <c:pt idx="453">
                  <c:v>22.327492354740066</c:v>
                </c:pt>
                <c:pt idx="454">
                  <c:v>22.30241590214068</c:v>
                </c:pt>
                <c:pt idx="455">
                  <c:v>22.293853211009178</c:v>
                </c:pt>
                <c:pt idx="456">
                  <c:v>22.285698267074416</c:v>
                </c:pt>
                <c:pt idx="457">
                  <c:v>22.286207951070338</c:v>
                </c:pt>
                <c:pt idx="458">
                  <c:v>22.247166156982672</c:v>
                </c:pt>
                <c:pt idx="459">
                  <c:v>22.240642201834866</c:v>
                </c:pt>
                <c:pt idx="460">
                  <c:v>22.208939857288485</c:v>
                </c:pt>
                <c:pt idx="461">
                  <c:v>22.206595310907247</c:v>
                </c:pt>
                <c:pt idx="462">
                  <c:v>22.196401630988788</c:v>
                </c:pt>
                <c:pt idx="463">
                  <c:v>22.184576962283387</c:v>
                </c:pt>
                <c:pt idx="464">
                  <c:v>22.161845056065246</c:v>
                </c:pt>
                <c:pt idx="465">
                  <c:v>22.151345565749239</c:v>
                </c:pt>
                <c:pt idx="466">
                  <c:v>22.141151885830787</c:v>
                </c:pt>
                <c:pt idx="467">
                  <c:v>22.135239551478087</c:v>
                </c:pt>
                <c:pt idx="468">
                  <c:v>22.113119266055051</c:v>
                </c:pt>
                <c:pt idx="469">
                  <c:v>22.121376146788997</c:v>
                </c:pt>
                <c:pt idx="470">
                  <c:v>22.159500509684001</c:v>
                </c:pt>
                <c:pt idx="471">
                  <c:v>22.187533129459737</c:v>
                </c:pt>
                <c:pt idx="472">
                  <c:v>22.215056065239558</c:v>
                </c:pt>
                <c:pt idx="473">
                  <c:v>22.244413863404695</c:v>
                </c:pt>
                <c:pt idx="474">
                  <c:v>22.257257900101948</c:v>
                </c:pt>
                <c:pt idx="475">
                  <c:v>22.273567787971466</c:v>
                </c:pt>
                <c:pt idx="476">
                  <c:v>22.29018348623854</c:v>
                </c:pt>
                <c:pt idx="477">
                  <c:v>22.278766564729871</c:v>
                </c:pt>
                <c:pt idx="478">
                  <c:v>22.35338430173293</c:v>
                </c:pt>
                <c:pt idx="479">
                  <c:v>22.392629969418969</c:v>
                </c:pt>
                <c:pt idx="480">
                  <c:v>22.435851172273196</c:v>
                </c:pt>
                <c:pt idx="481">
                  <c:v>22.493037716615703</c:v>
                </c:pt>
                <c:pt idx="482">
                  <c:v>22.522089704383284</c:v>
                </c:pt>
                <c:pt idx="483">
                  <c:v>22.560927624872583</c:v>
                </c:pt>
                <c:pt idx="484">
                  <c:v>22.592426095820592</c:v>
                </c:pt>
                <c:pt idx="485">
                  <c:v>22.631264016309892</c:v>
                </c:pt>
                <c:pt idx="486">
                  <c:v>22.666330275229363</c:v>
                </c:pt>
                <c:pt idx="487">
                  <c:v>22.704862385321107</c:v>
                </c:pt>
                <c:pt idx="488">
                  <c:v>22.720866462793069</c:v>
                </c:pt>
                <c:pt idx="489">
                  <c:v>22.765005096839964</c:v>
                </c:pt>
                <c:pt idx="490">
                  <c:v>22.775402650356781</c:v>
                </c:pt>
                <c:pt idx="491">
                  <c:v>22.805372069317023</c:v>
                </c:pt>
                <c:pt idx="492">
                  <c:v>22.827492354740066</c:v>
                </c:pt>
                <c:pt idx="493">
                  <c:v>22.851243628950058</c:v>
                </c:pt>
                <c:pt idx="494">
                  <c:v>22.864189602446487</c:v>
                </c:pt>
                <c:pt idx="495">
                  <c:v>22.888756371049958</c:v>
                </c:pt>
                <c:pt idx="496">
                  <c:v>22.902110091743126</c:v>
                </c:pt>
                <c:pt idx="497">
                  <c:v>22.905066258919476</c:v>
                </c:pt>
                <c:pt idx="498">
                  <c:v>22.893547400611624</c:v>
                </c:pt>
                <c:pt idx="499">
                  <c:v>22.91536187563711</c:v>
                </c:pt>
                <c:pt idx="500">
                  <c:v>22.901804281345569</c:v>
                </c:pt>
                <c:pt idx="501">
                  <c:v>22.897522935779818</c:v>
                </c:pt>
                <c:pt idx="502">
                  <c:v>22.90149847094802</c:v>
                </c:pt>
                <c:pt idx="503">
                  <c:v>22.889571865443429</c:v>
                </c:pt>
                <c:pt idx="504">
                  <c:v>22.881009174311934</c:v>
                </c:pt>
                <c:pt idx="505">
                  <c:v>22.841355759429156</c:v>
                </c:pt>
                <c:pt idx="506">
                  <c:v>22.868572884811421</c:v>
                </c:pt>
                <c:pt idx="507">
                  <c:v>22.887737003058106</c:v>
                </c:pt>
                <c:pt idx="508">
                  <c:v>22.902619775739048</c:v>
                </c:pt>
                <c:pt idx="509">
                  <c:v>22.922191641182472</c:v>
                </c:pt>
                <c:pt idx="510">
                  <c:v>22.938501529051997</c:v>
                </c:pt>
                <c:pt idx="511">
                  <c:v>22.9634760448522</c:v>
                </c:pt>
                <c:pt idx="512">
                  <c:v>22.955219164118255</c:v>
                </c:pt>
                <c:pt idx="513">
                  <c:v>22.995382262996948</c:v>
                </c:pt>
                <c:pt idx="514">
                  <c:v>22.999357798165143</c:v>
                </c:pt>
                <c:pt idx="515">
                  <c:v>22.993853211009181</c:v>
                </c:pt>
                <c:pt idx="516">
                  <c:v>23.025555555555563</c:v>
                </c:pt>
                <c:pt idx="517">
                  <c:v>23.038093781855252</c:v>
                </c:pt>
                <c:pt idx="518">
                  <c:v>23.038093781855252</c:v>
                </c:pt>
                <c:pt idx="519">
                  <c:v>23.040132517838941</c:v>
                </c:pt>
                <c:pt idx="520">
                  <c:v>23.063985728848117</c:v>
                </c:pt>
                <c:pt idx="521">
                  <c:v>23.065310907237517</c:v>
                </c:pt>
                <c:pt idx="522">
                  <c:v>23.080295616717642</c:v>
                </c:pt>
                <c:pt idx="523">
                  <c:v>23.096095820591238</c:v>
                </c:pt>
                <c:pt idx="524">
                  <c:v>23.094464831804288</c:v>
                </c:pt>
                <c:pt idx="525">
                  <c:v>23.116279306829767</c:v>
                </c:pt>
                <c:pt idx="526">
                  <c:v>23.11515800203874</c:v>
                </c:pt>
                <c:pt idx="527">
                  <c:v>23.111997961264017</c:v>
                </c:pt>
                <c:pt idx="528">
                  <c:v>23.12270132517839</c:v>
                </c:pt>
                <c:pt idx="529">
                  <c:v>23.120254841997962</c:v>
                </c:pt>
                <c:pt idx="530">
                  <c:v>23.139724770642211</c:v>
                </c:pt>
                <c:pt idx="531">
                  <c:v>23.128103975535169</c:v>
                </c:pt>
                <c:pt idx="532">
                  <c:v>23.132996941896025</c:v>
                </c:pt>
                <c:pt idx="533">
                  <c:v>23.133404689092771</c:v>
                </c:pt>
                <c:pt idx="534">
                  <c:v>23.137176350662592</c:v>
                </c:pt>
                <c:pt idx="535">
                  <c:v>23.138807339449549</c:v>
                </c:pt>
                <c:pt idx="536">
                  <c:v>23.155321100917433</c:v>
                </c:pt>
                <c:pt idx="537">
                  <c:v>23.165718654434258</c:v>
                </c:pt>
                <c:pt idx="538">
                  <c:v>23.153384301732927</c:v>
                </c:pt>
                <c:pt idx="539">
                  <c:v>23.16918450560653</c:v>
                </c:pt>
                <c:pt idx="540">
                  <c:v>23.192935779816523</c:v>
                </c:pt>
                <c:pt idx="541">
                  <c:v>23.171529051987775</c:v>
                </c:pt>
                <c:pt idx="542">
                  <c:v>23.177441386340476</c:v>
                </c:pt>
                <c:pt idx="543">
                  <c:v>23.199561671763512</c:v>
                </c:pt>
                <c:pt idx="544">
                  <c:v>23.19579001019369</c:v>
                </c:pt>
                <c:pt idx="545">
                  <c:v>23.22810397553517</c:v>
                </c:pt>
                <c:pt idx="546">
                  <c:v>23.245942915392462</c:v>
                </c:pt>
                <c:pt idx="547">
                  <c:v>23.257054026503567</c:v>
                </c:pt>
                <c:pt idx="548">
                  <c:v>23.26072375127422</c:v>
                </c:pt>
                <c:pt idx="549">
                  <c:v>23.285494393476043</c:v>
                </c:pt>
                <c:pt idx="550">
                  <c:v>23.295382262996945</c:v>
                </c:pt>
                <c:pt idx="551">
                  <c:v>23.302619775739046</c:v>
                </c:pt>
                <c:pt idx="552">
                  <c:v>23.318521916411825</c:v>
                </c:pt>
                <c:pt idx="553">
                  <c:v>23.334627930682984</c:v>
                </c:pt>
                <c:pt idx="554">
                  <c:v>23.35195718654434</c:v>
                </c:pt>
                <c:pt idx="555">
                  <c:v>23.38284403669725</c:v>
                </c:pt>
                <c:pt idx="556">
                  <c:v>23.376829765545367</c:v>
                </c:pt>
                <c:pt idx="557">
                  <c:v>23.406085626911313</c:v>
                </c:pt>
                <c:pt idx="558">
                  <c:v>23.409245667686037</c:v>
                </c:pt>
                <c:pt idx="559">
                  <c:v>23.415973496432215</c:v>
                </c:pt>
                <c:pt idx="560">
                  <c:v>23.423924566768598</c:v>
                </c:pt>
                <c:pt idx="561">
                  <c:v>23.446758409785936</c:v>
                </c:pt>
                <c:pt idx="562">
                  <c:v>23.456646279306831</c:v>
                </c:pt>
                <c:pt idx="563">
                  <c:v>23.458379204892971</c:v>
                </c:pt>
                <c:pt idx="564">
                  <c:v>23.472548419979617</c:v>
                </c:pt>
                <c:pt idx="565">
                  <c:v>23.486819571865446</c:v>
                </c:pt>
                <c:pt idx="566">
                  <c:v>23.473160040774722</c:v>
                </c:pt>
                <c:pt idx="567">
                  <c:v>23.499561671763509</c:v>
                </c:pt>
                <c:pt idx="568">
                  <c:v>23.49752293577982</c:v>
                </c:pt>
                <c:pt idx="569">
                  <c:v>23.506901121304793</c:v>
                </c:pt>
                <c:pt idx="570">
                  <c:v>23.53289500509684</c:v>
                </c:pt>
                <c:pt idx="571">
                  <c:v>23.519235474006116</c:v>
                </c:pt>
                <c:pt idx="572">
                  <c:v>23.531467889908257</c:v>
                </c:pt>
                <c:pt idx="573">
                  <c:v>23.548899082568816</c:v>
                </c:pt>
                <c:pt idx="574">
                  <c:v>23.549510703363921</c:v>
                </c:pt>
                <c:pt idx="575">
                  <c:v>23.545840978593276</c:v>
                </c:pt>
                <c:pt idx="576">
                  <c:v>23.566432212028545</c:v>
                </c:pt>
                <c:pt idx="577">
                  <c:v>23.582436289500514</c:v>
                </c:pt>
                <c:pt idx="578">
                  <c:v>23.577645259938841</c:v>
                </c:pt>
                <c:pt idx="579">
                  <c:v>23.584169215086646</c:v>
                </c:pt>
                <c:pt idx="580">
                  <c:v>23.597726809378194</c:v>
                </c:pt>
                <c:pt idx="581">
                  <c:v>23.593853211009176</c:v>
                </c:pt>
                <c:pt idx="582">
                  <c:v>23.597217125382272</c:v>
                </c:pt>
                <c:pt idx="583">
                  <c:v>23.600377166156989</c:v>
                </c:pt>
                <c:pt idx="584">
                  <c:v>23.614444444444452</c:v>
                </c:pt>
                <c:pt idx="585">
                  <c:v>23.614750254842001</c:v>
                </c:pt>
                <c:pt idx="586">
                  <c:v>23.644923547400616</c:v>
                </c:pt>
                <c:pt idx="587">
                  <c:v>23.64645259938839</c:v>
                </c:pt>
                <c:pt idx="588">
                  <c:v>23.641151885830787</c:v>
                </c:pt>
                <c:pt idx="589">
                  <c:v>23.634831804281347</c:v>
                </c:pt>
                <c:pt idx="590">
                  <c:v>23.65236493374109</c:v>
                </c:pt>
                <c:pt idx="591">
                  <c:v>23.64420998980632</c:v>
                </c:pt>
                <c:pt idx="592">
                  <c:v>23.660417940876663</c:v>
                </c:pt>
                <c:pt idx="593">
                  <c:v>23.657971457696235</c:v>
                </c:pt>
                <c:pt idx="594">
                  <c:v>23.659296636085628</c:v>
                </c:pt>
                <c:pt idx="595">
                  <c:v>23.662660550458725</c:v>
                </c:pt>
                <c:pt idx="596">
                  <c:v>23.685086646279309</c:v>
                </c:pt>
                <c:pt idx="597">
                  <c:v>23.677849133537215</c:v>
                </c:pt>
                <c:pt idx="598">
                  <c:v>23.687431192660554</c:v>
                </c:pt>
                <c:pt idx="599">
                  <c:v>23.687533129459737</c:v>
                </c:pt>
                <c:pt idx="600">
                  <c:v>23.686921508664632</c:v>
                </c:pt>
                <c:pt idx="601">
                  <c:v>23.696707441386344</c:v>
                </c:pt>
                <c:pt idx="602">
                  <c:v>23.678562691131503</c:v>
                </c:pt>
                <c:pt idx="603">
                  <c:v>23.624128440366981</c:v>
                </c:pt>
                <c:pt idx="604">
                  <c:v>23.568878695208973</c:v>
                </c:pt>
                <c:pt idx="605">
                  <c:v>23.499867482161065</c:v>
                </c:pt>
                <c:pt idx="606">
                  <c:v>23.421783893985733</c:v>
                </c:pt>
                <c:pt idx="607">
                  <c:v>23.358481141692153</c:v>
                </c:pt>
                <c:pt idx="608">
                  <c:v>23.302212028542307</c:v>
                </c:pt>
                <c:pt idx="609">
                  <c:v>23.265820591233435</c:v>
                </c:pt>
                <c:pt idx="610">
                  <c:v>23.236870540265038</c:v>
                </c:pt>
                <c:pt idx="611">
                  <c:v>23.196197757390422</c:v>
                </c:pt>
                <c:pt idx="612">
                  <c:v>23.162558613659535</c:v>
                </c:pt>
                <c:pt idx="613">
                  <c:v>23.136564729867487</c:v>
                </c:pt>
                <c:pt idx="614">
                  <c:v>23.116075433231401</c:v>
                </c:pt>
                <c:pt idx="615">
                  <c:v>23.088144750254848</c:v>
                </c:pt>
                <c:pt idx="616">
                  <c:v>23.061641182466872</c:v>
                </c:pt>
                <c:pt idx="617">
                  <c:v>23.032589194699291</c:v>
                </c:pt>
                <c:pt idx="618">
                  <c:v>22.999357798165143</c:v>
                </c:pt>
                <c:pt idx="619">
                  <c:v>22.961233435270138</c:v>
                </c:pt>
                <c:pt idx="620">
                  <c:v>22.957461773700309</c:v>
                </c:pt>
                <c:pt idx="621">
                  <c:v>22.919133537206932</c:v>
                </c:pt>
                <c:pt idx="622">
                  <c:v>22.890998980632013</c:v>
                </c:pt>
                <c:pt idx="623">
                  <c:v>22.865107033639148</c:v>
                </c:pt>
                <c:pt idx="624">
                  <c:v>22.82555555555556</c:v>
                </c:pt>
                <c:pt idx="625">
                  <c:v>22.80863404689093</c:v>
                </c:pt>
                <c:pt idx="626">
                  <c:v>22.793241590214066</c:v>
                </c:pt>
                <c:pt idx="627">
                  <c:v>22.773975535168198</c:v>
                </c:pt>
                <c:pt idx="628">
                  <c:v>22.745942915392455</c:v>
                </c:pt>
                <c:pt idx="629">
                  <c:v>22.746044852191645</c:v>
                </c:pt>
                <c:pt idx="630">
                  <c:v>22.725963302752298</c:v>
                </c:pt>
                <c:pt idx="631">
                  <c:v>22.718012232415902</c:v>
                </c:pt>
                <c:pt idx="632">
                  <c:v>22.675300713557597</c:v>
                </c:pt>
                <c:pt idx="633">
                  <c:v>22.658379204892967</c:v>
                </c:pt>
                <c:pt idx="634">
                  <c:v>22.623414882772678</c:v>
                </c:pt>
                <c:pt idx="635">
                  <c:v>22.595076452599393</c:v>
                </c:pt>
                <c:pt idx="636">
                  <c:v>22.566534148827728</c:v>
                </c:pt>
                <c:pt idx="637">
                  <c:v>22.530652395514785</c:v>
                </c:pt>
                <c:pt idx="638">
                  <c:v>22.510265035677882</c:v>
                </c:pt>
                <c:pt idx="639">
                  <c:v>22.481926605504597</c:v>
                </c:pt>
                <c:pt idx="640">
                  <c:v>22.484475025484208</c:v>
                </c:pt>
                <c:pt idx="641">
                  <c:v>22.481926605504597</c:v>
                </c:pt>
                <c:pt idx="642">
                  <c:v>22.476218144750263</c:v>
                </c:pt>
                <c:pt idx="643">
                  <c:v>22.472140672782885</c:v>
                </c:pt>
                <c:pt idx="644">
                  <c:v>22.456952089704394</c:v>
                </c:pt>
                <c:pt idx="645">
                  <c:v>22.45532110091743</c:v>
                </c:pt>
                <c:pt idx="646">
                  <c:v>22.439622833843018</c:v>
                </c:pt>
                <c:pt idx="647">
                  <c:v>22.418827726809383</c:v>
                </c:pt>
                <c:pt idx="648">
                  <c:v>22.412507645259943</c:v>
                </c:pt>
                <c:pt idx="649">
                  <c:v>22.387838939857296</c:v>
                </c:pt>
                <c:pt idx="650">
                  <c:v>22.369388379204899</c:v>
                </c:pt>
                <c:pt idx="651">
                  <c:v>22.348491335372074</c:v>
                </c:pt>
                <c:pt idx="652">
                  <c:v>22.312201834862393</c:v>
                </c:pt>
                <c:pt idx="653">
                  <c:v>22.29640163098879</c:v>
                </c:pt>
                <c:pt idx="654">
                  <c:v>22.285086646279311</c:v>
                </c:pt>
                <c:pt idx="655">
                  <c:v>22.263272171253831</c:v>
                </c:pt>
                <c:pt idx="656">
                  <c:v>22.246350662589201</c:v>
                </c:pt>
                <c:pt idx="657">
                  <c:v>22.228511722731909</c:v>
                </c:pt>
                <c:pt idx="658">
                  <c:v>22.218012232415909</c:v>
                </c:pt>
                <c:pt idx="659">
                  <c:v>22.216788990825691</c:v>
                </c:pt>
                <c:pt idx="660">
                  <c:v>22.211896024464835</c:v>
                </c:pt>
                <c:pt idx="661">
                  <c:v>22.188450560652406</c:v>
                </c:pt>
                <c:pt idx="662">
                  <c:v>22.17377166156983</c:v>
                </c:pt>
                <c:pt idx="663">
                  <c:v>22.140438328236499</c:v>
                </c:pt>
                <c:pt idx="664">
                  <c:v>22.136462793068297</c:v>
                </c:pt>
                <c:pt idx="665">
                  <c:v>22.11057084607544</c:v>
                </c:pt>
                <c:pt idx="666">
                  <c:v>22.109755351681962</c:v>
                </c:pt>
                <c:pt idx="667">
                  <c:v>22.091100917431199</c:v>
                </c:pt>
                <c:pt idx="668">
                  <c:v>22.077237512742109</c:v>
                </c:pt>
                <c:pt idx="669">
                  <c:v>22.070407747196747</c:v>
                </c:pt>
                <c:pt idx="670">
                  <c:v>22.061641182466872</c:v>
                </c:pt>
                <c:pt idx="671">
                  <c:v>22.034933741080536</c:v>
                </c:pt>
                <c:pt idx="672">
                  <c:v>22.012099898063205</c:v>
                </c:pt>
                <c:pt idx="673">
                  <c:v>22.012303771661578</c:v>
                </c:pt>
                <c:pt idx="674">
                  <c:v>22.011284403669734</c:v>
                </c:pt>
                <c:pt idx="675">
                  <c:v>21.995586136595321</c:v>
                </c:pt>
                <c:pt idx="676">
                  <c:v>21.977849133537212</c:v>
                </c:pt>
                <c:pt idx="677">
                  <c:v>21.968980632008162</c:v>
                </c:pt>
                <c:pt idx="678">
                  <c:v>21.953690112130488</c:v>
                </c:pt>
                <c:pt idx="679">
                  <c:v>22.00516819571866</c:v>
                </c:pt>
                <c:pt idx="680">
                  <c:v>22.049714576962288</c:v>
                </c:pt>
                <c:pt idx="681">
                  <c:v>22.085392456676864</c:v>
                </c:pt>
                <c:pt idx="682">
                  <c:v>22.115973496432218</c:v>
                </c:pt>
                <c:pt idx="683">
                  <c:v>22.161335372069324</c:v>
                </c:pt>
                <c:pt idx="684">
                  <c:v>22.211590214067286</c:v>
                </c:pt>
                <c:pt idx="685">
                  <c:v>22.256850152905201</c:v>
                </c:pt>
                <c:pt idx="686">
                  <c:v>22.293649337410812</c:v>
                </c:pt>
                <c:pt idx="687">
                  <c:v>22.347777777777786</c:v>
                </c:pt>
                <c:pt idx="688">
                  <c:v>22.412099898063204</c:v>
                </c:pt>
                <c:pt idx="689">
                  <c:v>22.469184505606528</c:v>
                </c:pt>
                <c:pt idx="690">
                  <c:v>22.533302752293586</c:v>
                </c:pt>
                <c:pt idx="691">
                  <c:v>22.569796126401634</c:v>
                </c:pt>
                <c:pt idx="692">
                  <c:v>22.615463812436296</c:v>
                </c:pt>
                <c:pt idx="693">
                  <c:v>22.672038735983698</c:v>
                </c:pt>
                <c:pt idx="694">
                  <c:v>22.71546381243629</c:v>
                </c:pt>
                <c:pt idx="695">
                  <c:v>22.757563710499497</c:v>
                </c:pt>
                <c:pt idx="696">
                  <c:v>22.77744138634047</c:v>
                </c:pt>
                <c:pt idx="697">
                  <c:v>22.812405708460759</c:v>
                </c:pt>
                <c:pt idx="698">
                  <c:v>22.850224260958207</c:v>
                </c:pt>
                <c:pt idx="699">
                  <c:v>22.887329255861367</c:v>
                </c:pt>
                <c:pt idx="700">
                  <c:v>22.91403669724771</c:v>
                </c:pt>
                <c:pt idx="701">
                  <c:v>22.940234454638123</c:v>
                </c:pt>
                <c:pt idx="702">
                  <c:v>22.946962283384309</c:v>
                </c:pt>
                <c:pt idx="703">
                  <c:v>22.973669724770645</c:v>
                </c:pt>
                <c:pt idx="704">
                  <c:v>22.972038735983695</c:v>
                </c:pt>
                <c:pt idx="705">
                  <c:v>23.003639143730886</c:v>
                </c:pt>
                <c:pt idx="706">
                  <c:v>23.019337410805306</c:v>
                </c:pt>
                <c:pt idx="707">
                  <c:v>23.032283384301735</c:v>
                </c:pt>
                <c:pt idx="708">
                  <c:v>23.049408766564731</c:v>
                </c:pt>
                <c:pt idx="709">
                  <c:v>23.061233435270132</c:v>
                </c:pt>
                <c:pt idx="710">
                  <c:v>23.078358817533136</c:v>
                </c:pt>
                <c:pt idx="711">
                  <c:v>23.096809378185533</c:v>
                </c:pt>
                <c:pt idx="712">
                  <c:v>23.099663608562693</c:v>
                </c:pt>
                <c:pt idx="713">
                  <c:v>23.123414882772686</c:v>
                </c:pt>
                <c:pt idx="714">
                  <c:v>23.124128440366974</c:v>
                </c:pt>
                <c:pt idx="715">
                  <c:v>23.150224260958211</c:v>
                </c:pt>
                <c:pt idx="716">
                  <c:v>23.167247706422025</c:v>
                </c:pt>
                <c:pt idx="717">
                  <c:v>23.170101936799192</c:v>
                </c:pt>
                <c:pt idx="718">
                  <c:v>23.166941896024468</c:v>
                </c:pt>
                <c:pt idx="719">
                  <c:v>23.18478083588176</c:v>
                </c:pt>
                <c:pt idx="720">
                  <c:v>23.204046890927629</c:v>
                </c:pt>
                <c:pt idx="721">
                  <c:v>23.199459734964321</c:v>
                </c:pt>
                <c:pt idx="722">
                  <c:v>23.217094801223247</c:v>
                </c:pt>
                <c:pt idx="723">
                  <c:v>23.204046890927629</c:v>
                </c:pt>
                <c:pt idx="724">
                  <c:v>23.203944954128445</c:v>
                </c:pt>
                <c:pt idx="725">
                  <c:v>23.218521916411831</c:v>
                </c:pt>
                <c:pt idx="726">
                  <c:v>23.208430173292562</c:v>
                </c:pt>
                <c:pt idx="727">
                  <c:v>23.204556574923551</c:v>
                </c:pt>
                <c:pt idx="728">
                  <c:v>23.224841997961271</c:v>
                </c:pt>
                <c:pt idx="729">
                  <c:v>23.213425076452602</c:v>
                </c:pt>
                <c:pt idx="730">
                  <c:v>23.21546381243629</c:v>
                </c:pt>
                <c:pt idx="731">
                  <c:v>23.223924566768609</c:v>
                </c:pt>
                <c:pt idx="732">
                  <c:v>23.231365953109076</c:v>
                </c:pt>
                <c:pt idx="733">
                  <c:v>23.233608562691131</c:v>
                </c:pt>
                <c:pt idx="734">
                  <c:v>23.259704383282369</c:v>
                </c:pt>
                <c:pt idx="735">
                  <c:v>23.242579001019372</c:v>
                </c:pt>
                <c:pt idx="736">
                  <c:v>23.222701325178392</c:v>
                </c:pt>
                <c:pt idx="737">
                  <c:v>23.231977573904182</c:v>
                </c:pt>
                <c:pt idx="738">
                  <c:v>23.242171253822633</c:v>
                </c:pt>
                <c:pt idx="739">
                  <c:v>23.229327217125388</c:v>
                </c:pt>
                <c:pt idx="740">
                  <c:v>23.233506625891948</c:v>
                </c:pt>
                <c:pt idx="741">
                  <c:v>23.238093781855255</c:v>
                </c:pt>
                <c:pt idx="742">
                  <c:v>23.228002038735987</c:v>
                </c:pt>
                <c:pt idx="743">
                  <c:v>23.226574923547403</c:v>
                </c:pt>
                <c:pt idx="744">
                  <c:v>23.225351681957193</c:v>
                </c:pt>
                <c:pt idx="745">
                  <c:v>23.227696228338431</c:v>
                </c:pt>
                <c:pt idx="746">
                  <c:v>23.228409785932726</c:v>
                </c:pt>
                <c:pt idx="747">
                  <c:v>23.223109072375131</c:v>
                </c:pt>
                <c:pt idx="748">
                  <c:v>23.207614678899084</c:v>
                </c:pt>
                <c:pt idx="749">
                  <c:v>23.214342507645263</c:v>
                </c:pt>
                <c:pt idx="750">
                  <c:v>23.209041794087668</c:v>
                </c:pt>
                <c:pt idx="751">
                  <c:v>23.203944954128438</c:v>
                </c:pt>
                <c:pt idx="752">
                  <c:v>23.210265035677878</c:v>
                </c:pt>
                <c:pt idx="753">
                  <c:v>23.2107747196738</c:v>
                </c:pt>
                <c:pt idx="754">
                  <c:v>23.206085626911317</c:v>
                </c:pt>
                <c:pt idx="755">
                  <c:v>23.20669724770643</c:v>
                </c:pt>
                <c:pt idx="756">
                  <c:v>23.200682976554539</c:v>
                </c:pt>
                <c:pt idx="757">
                  <c:v>23.204148827726812</c:v>
                </c:pt>
                <c:pt idx="758">
                  <c:v>23.190285423037722</c:v>
                </c:pt>
                <c:pt idx="759">
                  <c:v>23.182945973496437</c:v>
                </c:pt>
                <c:pt idx="760">
                  <c:v>23.195484199796127</c:v>
                </c:pt>
                <c:pt idx="761">
                  <c:v>23.179989806320087</c:v>
                </c:pt>
                <c:pt idx="762">
                  <c:v>23.191712538226305</c:v>
                </c:pt>
                <c:pt idx="763">
                  <c:v>23.162558613659535</c:v>
                </c:pt>
                <c:pt idx="764">
                  <c:v>23.168776758409791</c:v>
                </c:pt>
                <c:pt idx="765">
                  <c:v>23.16449541284404</c:v>
                </c:pt>
                <c:pt idx="766">
                  <c:v>23.210468909276251</c:v>
                </c:pt>
                <c:pt idx="767">
                  <c:v>23.2450254841998</c:v>
                </c:pt>
                <c:pt idx="768">
                  <c:v>23.284373088685022</c:v>
                </c:pt>
                <c:pt idx="769">
                  <c:v>23.324332313965343</c:v>
                </c:pt>
                <c:pt idx="770">
                  <c:v>23.344719673802246</c:v>
                </c:pt>
                <c:pt idx="771">
                  <c:v>23.36724770642202</c:v>
                </c:pt>
                <c:pt idx="772">
                  <c:v>23.39976554536188</c:v>
                </c:pt>
                <c:pt idx="773">
                  <c:v>23.418318042813453</c:v>
                </c:pt>
                <c:pt idx="774">
                  <c:v>23.452874617737002</c:v>
                </c:pt>
                <c:pt idx="775">
                  <c:v>23.473669724770645</c:v>
                </c:pt>
                <c:pt idx="776">
                  <c:v>23.510366972477065</c:v>
                </c:pt>
                <c:pt idx="777">
                  <c:v>23.531365953109081</c:v>
                </c:pt>
                <c:pt idx="778">
                  <c:v>23.583761467889907</c:v>
                </c:pt>
                <c:pt idx="779">
                  <c:v>23.602313965341487</c:v>
                </c:pt>
                <c:pt idx="780">
                  <c:v>23.624332313965347</c:v>
                </c:pt>
                <c:pt idx="781">
                  <c:v>23.662660550458718</c:v>
                </c:pt>
                <c:pt idx="782">
                  <c:v>23.684373088685021</c:v>
                </c:pt>
                <c:pt idx="783">
                  <c:v>23.720662589194703</c:v>
                </c:pt>
                <c:pt idx="784">
                  <c:v>23.746962283384299</c:v>
                </c:pt>
                <c:pt idx="785">
                  <c:v>23.764189602446486</c:v>
                </c:pt>
                <c:pt idx="786">
                  <c:v>23.804658511722735</c:v>
                </c:pt>
                <c:pt idx="787">
                  <c:v>23.813323139653413</c:v>
                </c:pt>
                <c:pt idx="788">
                  <c:v>23.82259938837921</c:v>
                </c:pt>
                <c:pt idx="789">
                  <c:v>23.858685015290519</c:v>
                </c:pt>
                <c:pt idx="790">
                  <c:v>23.870509683995927</c:v>
                </c:pt>
                <c:pt idx="791">
                  <c:v>23.8949745158002</c:v>
                </c:pt>
                <c:pt idx="792">
                  <c:v>23.898032619775741</c:v>
                </c:pt>
                <c:pt idx="793">
                  <c:v>23.907308868501531</c:v>
                </c:pt>
                <c:pt idx="794">
                  <c:v>23.947370030581041</c:v>
                </c:pt>
                <c:pt idx="795">
                  <c:v>23.94951070336392</c:v>
                </c:pt>
                <c:pt idx="796">
                  <c:v>23.978053007135578</c:v>
                </c:pt>
                <c:pt idx="797">
                  <c:v>23.973975535168201</c:v>
                </c:pt>
                <c:pt idx="798">
                  <c:v>23.991100917431197</c:v>
                </c:pt>
                <c:pt idx="799">
                  <c:v>24.021376146788988</c:v>
                </c:pt>
                <c:pt idx="800">
                  <c:v>24.022803261977572</c:v>
                </c:pt>
                <c:pt idx="801">
                  <c:v>24.029123343527019</c:v>
                </c:pt>
                <c:pt idx="802">
                  <c:v>24.047981651376148</c:v>
                </c:pt>
                <c:pt idx="803">
                  <c:v>24.063374108053011</c:v>
                </c:pt>
                <c:pt idx="804">
                  <c:v>24.081620795107042</c:v>
                </c:pt>
                <c:pt idx="805">
                  <c:v>24.095382262996949</c:v>
                </c:pt>
                <c:pt idx="806">
                  <c:v>24.099867482161066</c:v>
                </c:pt>
                <c:pt idx="807">
                  <c:v>24.121376146788997</c:v>
                </c:pt>
                <c:pt idx="808">
                  <c:v>24.128103975535169</c:v>
                </c:pt>
                <c:pt idx="809">
                  <c:v>24.152670744138639</c:v>
                </c:pt>
                <c:pt idx="810">
                  <c:v>24.170509683995924</c:v>
                </c:pt>
                <c:pt idx="811">
                  <c:v>24.181416921508671</c:v>
                </c:pt>
                <c:pt idx="812">
                  <c:v>24.194362895005106</c:v>
                </c:pt>
                <c:pt idx="813">
                  <c:v>24.211692150866469</c:v>
                </c:pt>
                <c:pt idx="814">
                  <c:v>24.2048623853211</c:v>
                </c:pt>
                <c:pt idx="815">
                  <c:v>24.214648318042819</c:v>
                </c:pt>
                <c:pt idx="816">
                  <c:v>24.224943934760454</c:v>
                </c:pt>
                <c:pt idx="817">
                  <c:v>24.244311926605505</c:v>
                </c:pt>
                <c:pt idx="818">
                  <c:v>24.241355759429155</c:v>
                </c:pt>
                <c:pt idx="819">
                  <c:v>24.283557594291544</c:v>
                </c:pt>
                <c:pt idx="820">
                  <c:v>24.272344546381248</c:v>
                </c:pt>
                <c:pt idx="821">
                  <c:v>24.29599388379205</c:v>
                </c:pt>
                <c:pt idx="822">
                  <c:v>24.323007135575949</c:v>
                </c:pt>
                <c:pt idx="823">
                  <c:v>24.330550458715599</c:v>
                </c:pt>
                <c:pt idx="824">
                  <c:v>24.345229357798168</c:v>
                </c:pt>
                <c:pt idx="825">
                  <c:v>24.352568807339452</c:v>
                </c:pt>
                <c:pt idx="826">
                  <c:v>24.370101936799188</c:v>
                </c:pt>
                <c:pt idx="827">
                  <c:v>24.3858002038736</c:v>
                </c:pt>
                <c:pt idx="828">
                  <c:v>24.378053007135577</c:v>
                </c:pt>
                <c:pt idx="829">
                  <c:v>24.378460754332316</c:v>
                </c:pt>
                <c:pt idx="830">
                  <c:v>24.393445463812441</c:v>
                </c:pt>
                <c:pt idx="831">
                  <c:v>24.41077471967381</c:v>
                </c:pt>
                <c:pt idx="832">
                  <c:v>24.388246687054036</c:v>
                </c:pt>
                <c:pt idx="833">
                  <c:v>24.399357798165141</c:v>
                </c:pt>
                <c:pt idx="834">
                  <c:v>24.40904179408767</c:v>
                </c:pt>
                <c:pt idx="835">
                  <c:v>24.411284403669733</c:v>
                </c:pt>
                <c:pt idx="836">
                  <c:v>24.414750254842005</c:v>
                </c:pt>
                <c:pt idx="837">
                  <c:v>24.415259938837927</c:v>
                </c:pt>
                <c:pt idx="838">
                  <c:v>24.419235474006122</c:v>
                </c:pt>
                <c:pt idx="839">
                  <c:v>24.412813455657499</c:v>
                </c:pt>
                <c:pt idx="840">
                  <c:v>24.409551478083593</c:v>
                </c:pt>
                <c:pt idx="841">
                  <c:v>24.40017329255862</c:v>
                </c:pt>
                <c:pt idx="842">
                  <c:v>24.402008154943942</c:v>
                </c:pt>
                <c:pt idx="843">
                  <c:v>24.405575942915398</c:v>
                </c:pt>
                <c:pt idx="844">
                  <c:v>24.375810397553522</c:v>
                </c:pt>
                <c:pt idx="845">
                  <c:v>24.388144750254845</c:v>
                </c:pt>
                <c:pt idx="846">
                  <c:v>24.397319062181452</c:v>
                </c:pt>
                <c:pt idx="847">
                  <c:v>24.386717635066262</c:v>
                </c:pt>
                <c:pt idx="848">
                  <c:v>24.417298674821616</c:v>
                </c:pt>
                <c:pt idx="849">
                  <c:v>24.421376146788994</c:v>
                </c:pt>
                <c:pt idx="850">
                  <c:v>24.431060142711523</c:v>
                </c:pt>
                <c:pt idx="851">
                  <c:v>24.448899082568808</c:v>
                </c:pt>
                <c:pt idx="852">
                  <c:v>24.450937818552497</c:v>
                </c:pt>
                <c:pt idx="853">
                  <c:v>24.462762487257905</c:v>
                </c:pt>
                <c:pt idx="854">
                  <c:v>24.503231396534154</c:v>
                </c:pt>
                <c:pt idx="855">
                  <c:v>24.490897043832824</c:v>
                </c:pt>
                <c:pt idx="856">
                  <c:v>24.482436289500512</c:v>
                </c:pt>
                <c:pt idx="857">
                  <c:v>24.496503567787975</c:v>
                </c:pt>
                <c:pt idx="858">
                  <c:v>24.509959225280326</c:v>
                </c:pt>
                <c:pt idx="859">
                  <c:v>24.509653414882777</c:v>
                </c:pt>
                <c:pt idx="860">
                  <c:v>24.514648318042816</c:v>
                </c:pt>
                <c:pt idx="861">
                  <c:v>24.498236493374108</c:v>
                </c:pt>
                <c:pt idx="862">
                  <c:v>24.505677879714582</c:v>
                </c:pt>
                <c:pt idx="863">
                  <c:v>24.515973496432217</c:v>
                </c:pt>
                <c:pt idx="864">
                  <c:v>24.519949031600412</c:v>
                </c:pt>
                <c:pt idx="865">
                  <c:v>24.492018348623859</c:v>
                </c:pt>
                <c:pt idx="866">
                  <c:v>24.520764525993883</c:v>
                </c:pt>
                <c:pt idx="867">
                  <c:v>24.523516819571874</c:v>
                </c:pt>
                <c:pt idx="868">
                  <c:v>24.515667686034661</c:v>
                </c:pt>
                <c:pt idx="869">
                  <c:v>24.57336391437309</c:v>
                </c:pt>
                <c:pt idx="870">
                  <c:v>24.599255861365961</c:v>
                </c:pt>
                <c:pt idx="871">
                  <c:v>24.627696228338436</c:v>
                </c:pt>
                <c:pt idx="872">
                  <c:v>24.670407747196741</c:v>
                </c:pt>
                <c:pt idx="873">
                  <c:v>24.70955147808359</c:v>
                </c:pt>
                <c:pt idx="874">
                  <c:v>24.741763506625894</c:v>
                </c:pt>
                <c:pt idx="875">
                  <c:v>24.771834862385326</c:v>
                </c:pt>
                <c:pt idx="876">
                  <c:v>24.826472986748222</c:v>
                </c:pt>
                <c:pt idx="877">
                  <c:v>24.828409785932728</c:v>
                </c:pt>
                <c:pt idx="878">
                  <c:v>24.867043832823654</c:v>
                </c:pt>
                <c:pt idx="879">
                  <c:v>24.88620795107034</c:v>
                </c:pt>
                <c:pt idx="880">
                  <c:v>24.919235474006122</c:v>
                </c:pt>
                <c:pt idx="881">
                  <c:v>24.955524974515804</c:v>
                </c:pt>
                <c:pt idx="882">
                  <c:v>24.957665647298683</c:v>
                </c:pt>
                <c:pt idx="883">
                  <c:v>25.019439347604489</c:v>
                </c:pt>
                <c:pt idx="884">
                  <c:v>25.0503261977574</c:v>
                </c:pt>
                <c:pt idx="885">
                  <c:v>25.084271151885837</c:v>
                </c:pt>
                <c:pt idx="886">
                  <c:v>25.086309887869525</c:v>
                </c:pt>
                <c:pt idx="887">
                  <c:v>25.118623853211005</c:v>
                </c:pt>
                <c:pt idx="888">
                  <c:v>25.158073394495418</c:v>
                </c:pt>
                <c:pt idx="889">
                  <c:v>25.143190621814483</c:v>
                </c:pt>
                <c:pt idx="890">
                  <c:v>25.188552497451589</c:v>
                </c:pt>
                <c:pt idx="891">
                  <c:v>25.217094801223247</c:v>
                </c:pt>
                <c:pt idx="892">
                  <c:v>25.249102956167178</c:v>
                </c:pt>
                <c:pt idx="893">
                  <c:v>25.254097859327217</c:v>
                </c:pt>
                <c:pt idx="894">
                  <c:v>25.282538226299696</c:v>
                </c:pt>
                <c:pt idx="895">
                  <c:v>25.295178389398579</c:v>
                </c:pt>
                <c:pt idx="896">
                  <c:v>25.301192660550459</c:v>
                </c:pt>
                <c:pt idx="897">
                  <c:v>25.32891946992865</c:v>
                </c:pt>
                <c:pt idx="898">
                  <c:v>25.35481141692151</c:v>
                </c:pt>
                <c:pt idx="899">
                  <c:v>25.362660550458717</c:v>
                </c:pt>
                <c:pt idx="900">
                  <c:v>25.393037716615702</c:v>
                </c:pt>
                <c:pt idx="901">
                  <c:v>25.405372069317028</c:v>
                </c:pt>
                <c:pt idx="902">
                  <c:v>25.410163098878698</c:v>
                </c:pt>
                <c:pt idx="903">
                  <c:v>25.442579001019368</c:v>
                </c:pt>
                <c:pt idx="904">
                  <c:v>25.445840978593278</c:v>
                </c:pt>
                <c:pt idx="905">
                  <c:v>25.462252803261983</c:v>
                </c:pt>
                <c:pt idx="906">
                  <c:v>25.478562691131508</c:v>
                </c:pt>
                <c:pt idx="907">
                  <c:v>25.492222222222225</c:v>
                </c:pt>
                <c:pt idx="908">
                  <c:v>25.509245667686042</c:v>
                </c:pt>
                <c:pt idx="909">
                  <c:v>25.522803261977579</c:v>
                </c:pt>
                <c:pt idx="910">
                  <c:v>25.560621814475027</c:v>
                </c:pt>
                <c:pt idx="911">
                  <c:v>25.556952089704385</c:v>
                </c:pt>
                <c:pt idx="912">
                  <c:v>25.59660550458716</c:v>
                </c:pt>
                <c:pt idx="913">
                  <c:v>25.597115188583082</c:v>
                </c:pt>
                <c:pt idx="914">
                  <c:v>25.621172273190631</c:v>
                </c:pt>
                <c:pt idx="915">
                  <c:v>25.627492354740063</c:v>
                </c:pt>
                <c:pt idx="916">
                  <c:v>25.64594291539246</c:v>
                </c:pt>
                <c:pt idx="917">
                  <c:v>25.647777777777783</c:v>
                </c:pt>
                <c:pt idx="918">
                  <c:v>25.652161060142717</c:v>
                </c:pt>
                <c:pt idx="919">
                  <c:v>25.670305810397558</c:v>
                </c:pt>
                <c:pt idx="920">
                  <c:v>25.680703363914375</c:v>
                </c:pt>
                <c:pt idx="921">
                  <c:v>25.693445463812438</c:v>
                </c:pt>
                <c:pt idx="922">
                  <c:v>25.696401630988795</c:v>
                </c:pt>
                <c:pt idx="923">
                  <c:v>25.689469928644243</c:v>
                </c:pt>
                <c:pt idx="924">
                  <c:v>25.702925586136601</c:v>
                </c:pt>
                <c:pt idx="925">
                  <c:v>25.699357798165146</c:v>
                </c:pt>
                <c:pt idx="926">
                  <c:v>25.707003058103982</c:v>
                </c:pt>
                <c:pt idx="927">
                  <c:v>25.69711518858308</c:v>
                </c:pt>
                <c:pt idx="928">
                  <c:v>25.704148827726815</c:v>
                </c:pt>
                <c:pt idx="929">
                  <c:v>25.704760448521924</c:v>
                </c:pt>
                <c:pt idx="930">
                  <c:v>25.702517838939858</c:v>
                </c:pt>
                <c:pt idx="931">
                  <c:v>25.712405708460761</c:v>
                </c:pt>
                <c:pt idx="932">
                  <c:v>25.723414882772687</c:v>
                </c:pt>
                <c:pt idx="933">
                  <c:v>25.715158002038741</c:v>
                </c:pt>
                <c:pt idx="934">
                  <c:v>25.712201834862391</c:v>
                </c:pt>
                <c:pt idx="935">
                  <c:v>25.703639143730893</c:v>
                </c:pt>
                <c:pt idx="936">
                  <c:v>25.717808358817539</c:v>
                </c:pt>
                <c:pt idx="937">
                  <c:v>25.730244648318049</c:v>
                </c:pt>
                <c:pt idx="938">
                  <c:v>25.718216106014278</c:v>
                </c:pt>
                <c:pt idx="939">
                  <c:v>25.699153924566776</c:v>
                </c:pt>
                <c:pt idx="940">
                  <c:v>25.698848114169223</c:v>
                </c:pt>
                <c:pt idx="941">
                  <c:v>25.673160040774729</c:v>
                </c:pt>
                <c:pt idx="942">
                  <c:v>25.679072375127429</c:v>
                </c:pt>
                <c:pt idx="943">
                  <c:v>25.68794087665648</c:v>
                </c:pt>
                <c:pt idx="944">
                  <c:v>25.651039755351686</c:v>
                </c:pt>
                <c:pt idx="945">
                  <c:v>25.647370030581044</c:v>
                </c:pt>
                <c:pt idx="946">
                  <c:v>25.638501529051993</c:v>
                </c:pt>
                <c:pt idx="947">
                  <c:v>25.641151885830791</c:v>
                </c:pt>
                <c:pt idx="948">
                  <c:v>25.593853211009179</c:v>
                </c:pt>
                <c:pt idx="949">
                  <c:v>25.584067278287467</c:v>
                </c:pt>
                <c:pt idx="950">
                  <c:v>25.583149847094806</c:v>
                </c:pt>
                <c:pt idx="951">
                  <c:v>25.564597349643229</c:v>
                </c:pt>
                <c:pt idx="952">
                  <c:v>25.558990825688081</c:v>
                </c:pt>
                <c:pt idx="953">
                  <c:v>25.557869520897047</c:v>
                </c:pt>
                <c:pt idx="954">
                  <c:v>25.538603465851182</c:v>
                </c:pt>
                <c:pt idx="955">
                  <c:v>25.530142711518863</c:v>
                </c:pt>
                <c:pt idx="956">
                  <c:v>25.502517838939863</c:v>
                </c:pt>
                <c:pt idx="957">
                  <c:v>25.50853211009175</c:v>
                </c:pt>
                <c:pt idx="958">
                  <c:v>25.508226299694197</c:v>
                </c:pt>
                <c:pt idx="959">
                  <c:v>25.492629969418967</c:v>
                </c:pt>
                <c:pt idx="960">
                  <c:v>25.493241590214069</c:v>
                </c:pt>
                <c:pt idx="961">
                  <c:v>25.501192660550466</c:v>
                </c:pt>
                <c:pt idx="962">
                  <c:v>25.494566768603473</c:v>
                </c:pt>
                <c:pt idx="963">
                  <c:v>25.481111111111115</c:v>
                </c:pt>
                <c:pt idx="964">
                  <c:v>25.46041794087666</c:v>
                </c:pt>
                <c:pt idx="965">
                  <c:v>25.466941896024469</c:v>
                </c:pt>
                <c:pt idx="966">
                  <c:v>25.450733944954134</c:v>
                </c:pt>
                <c:pt idx="967">
                  <c:v>25.456544342507652</c:v>
                </c:pt>
                <c:pt idx="968">
                  <c:v>25.437991845056072</c:v>
                </c:pt>
                <c:pt idx="969">
                  <c:v>25.403944954128445</c:v>
                </c:pt>
                <c:pt idx="970">
                  <c:v>25.433302752293585</c:v>
                </c:pt>
                <c:pt idx="971">
                  <c:v>25.415871559633036</c:v>
                </c:pt>
                <c:pt idx="972">
                  <c:v>25.401498470948017</c:v>
                </c:pt>
                <c:pt idx="973">
                  <c:v>25.394159021406733</c:v>
                </c:pt>
                <c:pt idx="974">
                  <c:v>25.37509683995923</c:v>
                </c:pt>
                <c:pt idx="975">
                  <c:v>25.362048929663615</c:v>
                </c:pt>
                <c:pt idx="976">
                  <c:v>25.365412844036705</c:v>
                </c:pt>
                <c:pt idx="977">
                  <c:v>25.334424057084611</c:v>
                </c:pt>
                <c:pt idx="978">
                  <c:v>25.336055045871564</c:v>
                </c:pt>
                <c:pt idx="979">
                  <c:v>25.316890927624879</c:v>
                </c:pt>
                <c:pt idx="980">
                  <c:v>25.310265035677887</c:v>
                </c:pt>
                <c:pt idx="981">
                  <c:v>25.295178389398579</c:v>
                </c:pt>
                <c:pt idx="982">
                  <c:v>25.285086646279311</c:v>
                </c:pt>
                <c:pt idx="983">
                  <c:v>25.283149847094805</c:v>
                </c:pt>
                <c:pt idx="984">
                  <c:v>25.273567787971462</c:v>
                </c:pt>
                <c:pt idx="985">
                  <c:v>25.279785932721715</c:v>
                </c:pt>
                <c:pt idx="986">
                  <c:v>25.287940876656474</c:v>
                </c:pt>
                <c:pt idx="987">
                  <c:v>25.278053007135579</c:v>
                </c:pt>
                <c:pt idx="988">
                  <c:v>25.287329255861369</c:v>
                </c:pt>
                <c:pt idx="989">
                  <c:v>25.28997961264017</c:v>
                </c:pt>
                <c:pt idx="990">
                  <c:v>25.286411824668708</c:v>
                </c:pt>
                <c:pt idx="991">
                  <c:v>25.284984709480124</c:v>
                </c:pt>
                <c:pt idx="992">
                  <c:v>25.276523955147812</c:v>
                </c:pt>
                <c:pt idx="993">
                  <c:v>25.250530071355762</c:v>
                </c:pt>
                <c:pt idx="994">
                  <c:v>25.264903160040774</c:v>
                </c:pt>
                <c:pt idx="995">
                  <c:v>25.26694189602447</c:v>
                </c:pt>
                <c:pt idx="996">
                  <c:v>25.228409785932726</c:v>
                </c:pt>
                <c:pt idx="997">
                  <c:v>25.239724770642205</c:v>
                </c:pt>
                <c:pt idx="998">
                  <c:v>25.262456676860346</c:v>
                </c:pt>
                <c:pt idx="999">
                  <c:v>25.247777777777785</c:v>
                </c:pt>
                <c:pt idx="1000">
                  <c:v>25.252059123343528</c:v>
                </c:pt>
                <c:pt idx="1001">
                  <c:v>25.2450254841998</c:v>
                </c:pt>
                <c:pt idx="1002">
                  <c:v>25.253792048929668</c:v>
                </c:pt>
                <c:pt idx="1003">
                  <c:v>25.261131498470952</c:v>
                </c:pt>
                <c:pt idx="1004">
                  <c:v>25.255321100917435</c:v>
                </c:pt>
                <c:pt idx="1005">
                  <c:v>25.248899082568812</c:v>
                </c:pt>
                <c:pt idx="1006">
                  <c:v>25.259296636085637</c:v>
                </c:pt>
                <c:pt idx="1007">
                  <c:v>25.265616717635069</c:v>
                </c:pt>
                <c:pt idx="1008">
                  <c:v>25.2450254841998</c:v>
                </c:pt>
                <c:pt idx="1009">
                  <c:v>25.267553516819575</c:v>
                </c:pt>
                <c:pt idx="1010">
                  <c:v>25.261029561671769</c:v>
                </c:pt>
                <c:pt idx="1011">
                  <c:v>25.281518858307852</c:v>
                </c:pt>
                <c:pt idx="1012">
                  <c:v>25.287431192660552</c:v>
                </c:pt>
                <c:pt idx="1013">
                  <c:v>25.276625891946995</c:v>
                </c:pt>
                <c:pt idx="1014">
                  <c:v>25.28111111111112</c:v>
                </c:pt>
                <c:pt idx="1015">
                  <c:v>25.285188583078494</c:v>
                </c:pt>
                <c:pt idx="1016">
                  <c:v>25.26867482161061</c:v>
                </c:pt>
                <c:pt idx="1017">
                  <c:v>25.273669724770645</c:v>
                </c:pt>
                <c:pt idx="1018">
                  <c:v>25.279072375127424</c:v>
                </c:pt>
                <c:pt idx="1019">
                  <c:v>25.284576962283392</c:v>
                </c:pt>
                <c:pt idx="1020">
                  <c:v>25.249816513761473</c:v>
                </c:pt>
                <c:pt idx="1021">
                  <c:v>25.262048929663614</c:v>
                </c:pt>
                <c:pt idx="1022">
                  <c:v>25.26867482161061</c:v>
                </c:pt>
                <c:pt idx="1023">
                  <c:v>25.278256880733949</c:v>
                </c:pt>
                <c:pt idx="1024">
                  <c:v>25.282945973496435</c:v>
                </c:pt>
                <c:pt idx="1025">
                  <c:v>25.277543323139657</c:v>
                </c:pt>
                <c:pt idx="1026">
                  <c:v>25.279276248725793</c:v>
                </c:pt>
                <c:pt idx="1027">
                  <c:v>25.275912334352704</c:v>
                </c:pt>
                <c:pt idx="1028">
                  <c:v>25.28987767584098</c:v>
                </c:pt>
                <c:pt idx="1029">
                  <c:v>25.275912334352704</c:v>
                </c:pt>
                <c:pt idx="1030">
                  <c:v>25.286309887869528</c:v>
                </c:pt>
                <c:pt idx="1031">
                  <c:v>25.268063200815497</c:v>
                </c:pt>
                <c:pt idx="1032">
                  <c:v>25.275402650356781</c:v>
                </c:pt>
                <c:pt idx="1033">
                  <c:v>25.280295616717638</c:v>
                </c:pt>
                <c:pt idx="1034">
                  <c:v>25.267859327217124</c:v>
                </c:pt>
                <c:pt idx="1035">
                  <c:v>25.290795107033642</c:v>
                </c:pt>
                <c:pt idx="1036">
                  <c:v>25.291916411824676</c:v>
                </c:pt>
                <c:pt idx="1037">
                  <c:v>25.286004077471969</c:v>
                </c:pt>
                <c:pt idx="1038">
                  <c:v>25.283659531090727</c:v>
                </c:pt>
                <c:pt idx="1039">
                  <c:v>25.306085626911315</c:v>
                </c:pt>
                <c:pt idx="1040">
                  <c:v>25.296503567787973</c:v>
                </c:pt>
                <c:pt idx="1041">
                  <c:v>25.288246687054034</c:v>
                </c:pt>
                <c:pt idx="1042">
                  <c:v>25.302721712538233</c:v>
                </c:pt>
                <c:pt idx="1043">
                  <c:v>25.288246687054034</c:v>
                </c:pt>
                <c:pt idx="1044">
                  <c:v>25.309857288481147</c:v>
                </c:pt>
                <c:pt idx="1045">
                  <c:v>25.298644240570848</c:v>
                </c:pt>
                <c:pt idx="1046">
                  <c:v>25.314954128440373</c:v>
                </c:pt>
                <c:pt idx="1047">
                  <c:v>25.292629969418968</c:v>
                </c:pt>
                <c:pt idx="1048">
                  <c:v>25.337686034658521</c:v>
                </c:pt>
                <c:pt idx="1049">
                  <c:v>25.327492354740066</c:v>
                </c:pt>
                <c:pt idx="1050">
                  <c:v>25.319133537206937</c:v>
                </c:pt>
                <c:pt idx="1051">
                  <c:v>25.325963302752299</c:v>
                </c:pt>
                <c:pt idx="1052">
                  <c:v>25.331977573904183</c:v>
                </c:pt>
                <c:pt idx="1053">
                  <c:v>25.324536187563716</c:v>
                </c:pt>
                <c:pt idx="1054">
                  <c:v>25.338909276248728</c:v>
                </c:pt>
                <c:pt idx="1055">
                  <c:v>25.348695208970447</c:v>
                </c:pt>
                <c:pt idx="1056">
                  <c:v>25.319337410805307</c:v>
                </c:pt>
                <c:pt idx="1057">
                  <c:v>25.332589194699292</c:v>
                </c:pt>
                <c:pt idx="1058">
                  <c:v>25.336564729867487</c:v>
                </c:pt>
                <c:pt idx="1059">
                  <c:v>25.344515800203883</c:v>
                </c:pt>
                <c:pt idx="1060">
                  <c:v>25.356952089704386</c:v>
                </c:pt>
                <c:pt idx="1061">
                  <c:v>25.356340468909284</c:v>
                </c:pt>
                <c:pt idx="1062">
                  <c:v>25.347064220183491</c:v>
                </c:pt>
                <c:pt idx="1063">
                  <c:v>25.341661569826712</c:v>
                </c:pt>
                <c:pt idx="1064">
                  <c:v>25.364903160040782</c:v>
                </c:pt>
                <c:pt idx="1065">
                  <c:v>25.360621814475028</c:v>
                </c:pt>
                <c:pt idx="1066">
                  <c:v>25.35511722731907</c:v>
                </c:pt>
                <c:pt idx="1067">
                  <c:v>25.379072375127429</c:v>
                </c:pt>
                <c:pt idx="1068">
                  <c:v>25.343496432212032</c:v>
                </c:pt>
                <c:pt idx="1069">
                  <c:v>25.36123343527014</c:v>
                </c:pt>
                <c:pt idx="1070">
                  <c:v>25.386207951070343</c:v>
                </c:pt>
                <c:pt idx="1071">
                  <c:v>25.369898063200822</c:v>
                </c:pt>
                <c:pt idx="1072">
                  <c:v>25.378154943934767</c:v>
                </c:pt>
                <c:pt idx="1073">
                  <c:v>25.393955147808363</c:v>
                </c:pt>
                <c:pt idx="1074">
                  <c:v>25.392018348623857</c:v>
                </c:pt>
                <c:pt idx="1075">
                  <c:v>25.391610601427121</c:v>
                </c:pt>
                <c:pt idx="1076">
                  <c:v>25.386615698267079</c:v>
                </c:pt>
                <c:pt idx="1077">
                  <c:v>25.403537206931706</c:v>
                </c:pt>
                <c:pt idx="1078">
                  <c:v>25.412303771661573</c:v>
                </c:pt>
                <c:pt idx="1079">
                  <c:v>25.404658511722737</c:v>
                </c:pt>
                <c:pt idx="1080">
                  <c:v>25.39364933741081</c:v>
                </c:pt>
                <c:pt idx="1081">
                  <c:v>25.422293577981659</c:v>
                </c:pt>
                <c:pt idx="1082">
                  <c:v>25.4141386340469</c:v>
                </c:pt>
                <c:pt idx="1083">
                  <c:v>25.420356778797153</c:v>
                </c:pt>
                <c:pt idx="1084">
                  <c:v>25.424841997961266</c:v>
                </c:pt>
                <c:pt idx="1085">
                  <c:v>25.435239551478091</c:v>
                </c:pt>
                <c:pt idx="1086">
                  <c:v>25.438297655453624</c:v>
                </c:pt>
                <c:pt idx="1087">
                  <c:v>25.423007135575951</c:v>
                </c:pt>
                <c:pt idx="1088">
                  <c:v>25.435545361875644</c:v>
                </c:pt>
                <c:pt idx="1089">
                  <c:v>25.463170234454644</c:v>
                </c:pt>
                <c:pt idx="1090">
                  <c:v>25.445433231396539</c:v>
                </c:pt>
                <c:pt idx="1091">
                  <c:v>25.452568807339453</c:v>
                </c:pt>
                <c:pt idx="1092">
                  <c:v>25.471529051987773</c:v>
                </c:pt>
                <c:pt idx="1093">
                  <c:v>25.449001019367998</c:v>
                </c:pt>
                <c:pt idx="1094">
                  <c:v>25.451957186544348</c:v>
                </c:pt>
                <c:pt idx="1095">
                  <c:v>25.448185524974519</c:v>
                </c:pt>
                <c:pt idx="1096">
                  <c:v>25.445127420998986</c:v>
                </c:pt>
                <c:pt idx="1097">
                  <c:v>25.470101936799189</c:v>
                </c:pt>
                <c:pt idx="1098">
                  <c:v>25.435749235474013</c:v>
                </c:pt>
                <c:pt idx="1099">
                  <c:v>25.429938837920496</c:v>
                </c:pt>
                <c:pt idx="1100">
                  <c:v>25.458073394495418</c:v>
                </c:pt>
                <c:pt idx="1101">
                  <c:v>25.42800203873599</c:v>
                </c:pt>
                <c:pt idx="1102">
                  <c:v>25.419643221202858</c:v>
                </c:pt>
                <c:pt idx="1103">
                  <c:v>25.423720693170235</c:v>
                </c:pt>
                <c:pt idx="1104">
                  <c:v>25.423618756371052</c:v>
                </c:pt>
                <c:pt idx="1105">
                  <c:v>25.429734964322122</c:v>
                </c:pt>
                <c:pt idx="1106">
                  <c:v>25.399459734964324</c:v>
                </c:pt>
                <c:pt idx="1107">
                  <c:v>25.431467889908259</c:v>
                </c:pt>
                <c:pt idx="1108">
                  <c:v>25.39528032619776</c:v>
                </c:pt>
                <c:pt idx="1109">
                  <c:v>25.391508664627935</c:v>
                </c:pt>
                <c:pt idx="1110">
                  <c:v>25.388858307849137</c:v>
                </c:pt>
                <c:pt idx="1111">
                  <c:v>25.372956167176351</c:v>
                </c:pt>
                <c:pt idx="1112">
                  <c:v>25.39507645259939</c:v>
                </c:pt>
                <c:pt idx="1113">
                  <c:v>25.375402650356779</c:v>
                </c:pt>
                <c:pt idx="1114">
                  <c:v>25.356850152905199</c:v>
                </c:pt>
                <c:pt idx="1115">
                  <c:v>25.370917431192666</c:v>
                </c:pt>
                <c:pt idx="1116">
                  <c:v>25.36113149847095</c:v>
                </c:pt>
                <c:pt idx="1117">
                  <c:v>25.355932721712541</c:v>
                </c:pt>
                <c:pt idx="1118">
                  <c:v>25.367349643221203</c:v>
                </c:pt>
                <c:pt idx="1119">
                  <c:v>25.374383282364938</c:v>
                </c:pt>
                <c:pt idx="1120">
                  <c:v>25.361743119266055</c:v>
                </c:pt>
                <c:pt idx="1121">
                  <c:v>25.340234454638129</c:v>
                </c:pt>
                <c:pt idx="1122">
                  <c:v>25.337176350662592</c:v>
                </c:pt>
                <c:pt idx="1123">
                  <c:v>25.342680937818557</c:v>
                </c:pt>
                <c:pt idx="1124">
                  <c:v>25.336156982670747</c:v>
                </c:pt>
                <c:pt idx="1125">
                  <c:v>25.354403669724771</c:v>
                </c:pt>
                <c:pt idx="1126">
                  <c:v>25.350224260958207</c:v>
                </c:pt>
                <c:pt idx="1127">
                  <c:v>25.346962283384304</c:v>
                </c:pt>
                <c:pt idx="1128">
                  <c:v>25.367247706422024</c:v>
                </c:pt>
                <c:pt idx="1129">
                  <c:v>25.318216106014276</c:v>
                </c:pt>
                <c:pt idx="1130">
                  <c:v>25.356646279306837</c:v>
                </c:pt>
                <c:pt idx="1131">
                  <c:v>25.335647298674825</c:v>
                </c:pt>
                <c:pt idx="1132">
                  <c:v>25.367655453618763</c:v>
                </c:pt>
                <c:pt idx="1133">
                  <c:v>25.359806320081557</c:v>
                </c:pt>
                <c:pt idx="1134">
                  <c:v>25.343190621814479</c:v>
                </c:pt>
                <c:pt idx="1135">
                  <c:v>25.35205912334353</c:v>
                </c:pt>
                <c:pt idx="1136">
                  <c:v>25.369898063200822</c:v>
                </c:pt>
                <c:pt idx="1137">
                  <c:v>25.365616717635067</c:v>
                </c:pt>
                <c:pt idx="1138">
                  <c:v>25.355626911314992</c:v>
                </c:pt>
                <c:pt idx="1139">
                  <c:v>25.353893985728856</c:v>
                </c:pt>
                <c:pt idx="1140">
                  <c:v>25.370203873598374</c:v>
                </c:pt>
                <c:pt idx="1141">
                  <c:v>25.372446483180429</c:v>
                </c:pt>
                <c:pt idx="1142">
                  <c:v>25.366636085626919</c:v>
                </c:pt>
                <c:pt idx="1143">
                  <c:v>25.372446483180429</c:v>
                </c:pt>
                <c:pt idx="1144">
                  <c:v>25.37825688073395</c:v>
                </c:pt>
                <c:pt idx="1145">
                  <c:v>25.370713557594296</c:v>
                </c:pt>
                <c:pt idx="1146">
                  <c:v>25.396911314984713</c:v>
                </c:pt>
                <c:pt idx="1147">
                  <c:v>25.396197757390421</c:v>
                </c:pt>
                <c:pt idx="1148">
                  <c:v>25.394464831804285</c:v>
                </c:pt>
                <c:pt idx="1149">
                  <c:v>25.407104994903165</c:v>
                </c:pt>
                <c:pt idx="1150">
                  <c:v>25.424026503567795</c:v>
                </c:pt>
                <c:pt idx="1151">
                  <c:v>25.412405708460756</c:v>
                </c:pt>
                <c:pt idx="1152">
                  <c:v>25.412507645259943</c:v>
                </c:pt>
                <c:pt idx="1153">
                  <c:v>25.405474006116211</c:v>
                </c:pt>
                <c:pt idx="1154">
                  <c:v>25.434831804281352</c:v>
                </c:pt>
                <c:pt idx="1155">
                  <c:v>25.415158002038737</c:v>
                </c:pt>
                <c:pt idx="1156">
                  <c:v>25.423720693170235</c:v>
                </c:pt>
                <c:pt idx="1157">
                  <c:v>25.428409785932729</c:v>
                </c:pt>
                <c:pt idx="1158">
                  <c:v>25.427186544342515</c:v>
                </c:pt>
                <c:pt idx="1159">
                  <c:v>25.425861365953111</c:v>
                </c:pt>
                <c:pt idx="1160">
                  <c:v>25.430754332313967</c:v>
                </c:pt>
                <c:pt idx="1161">
                  <c:v>25.437380224260959</c:v>
                </c:pt>
                <c:pt idx="1162">
                  <c:v>25.436768603465858</c:v>
                </c:pt>
                <c:pt idx="1163">
                  <c:v>25.442680937818558</c:v>
                </c:pt>
                <c:pt idx="1164">
                  <c:v>25.444821610601426</c:v>
                </c:pt>
                <c:pt idx="1165">
                  <c:v>25.442171253822636</c:v>
                </c:pt>
                <c:pt idx="1166">
                  <c:v>25.450122324159025</c:v>
                </c:pt>
                <c:pt idx="1167">
                  <c:v>25.449102956167181</c:v>
                </c:pt>
                <c:pt idx="1168">
                  <c:v>25.45246687054027</c:v>
                </c:pt>
                <c:pt idx="1169">
                  <c:v>25.463068297655457</c:v>
                </c:pt>
                <c:pt idx="1170">
                  <c:v>25.475096839959228</c:v>
                </c:pt>
                <c:pt idx="1171">
                  <c:v>25.474892966360859</c:v>
                </c:pt>
                <c:pt idx="1172">
                  <c:v>25.476931702344551</c:v>
                </c:pt>
                <c:pt idx="1173">
                  <c:v>25.459296636085632</c:v>
                </c:pt>
                <c:pt idx="1174">
                  <c:v>25.442273190621819</c:v>
                </c:pt>
                <c:pt idx="1175">
                  <c:v>25.48508664627931</c:v>
                </c:pt>
                <c:pt idx="1176">
                  <c:v>25.462762487257905</c:v>
                </c:pt>
                <c:pt idx="1177">
                  <c:v>25.468165137614683</c:v>
                </c:pt>
                <c:pt idx="1178">
                  <c:v>25.456442405708465</c:v>
                </c:pt>
                <c:pt idx="1179">
                  <c:v>25.459908256880738</c:v>
                </c:pt>
                <c:pt idx="1180">
                  <c:v>25.476829765545364</c:v>
                </c:pt>
                <c:pt idx="1181">
                  <c:v>25.473771661569831</c:v>
                </c:pt>
                <c:pt idx="1182">
                  <c:v>25.479989806320084</c:v>
                </c:pt>
                <c:pt idx="1183">
                  <c:v>25.481213047910298</c:v>
                </c:pt>
                <c:pt idx="1184">
                  <c:v>25.480295616717637</c:v>
                </c:pt>
                <c:pt idx="1185">
                  <c:v>25.468063200815497</c:v>
                </c:pt>
                <c:pt idx="1186">
                  <c:v>25.470101936799189</c:v>
                </c:pt>
                <c:pt idx="1187">
                  <c:v>25.468980632008158</c:v>
                </c:pt>
                <c:pt idx="1188">
                  <c:v>25.473058103975539</c:v>
                </c:pt>
                <c:pt idx="1189">
                  <c:v>25.479989806320084</c:v>
                </c:pt>
                <c:pt idx="1190">
                  <c:v>25.472038735983695</c:v>
                </c:pt>
                <c:pt idx="1191">
                  <c:v>25.470305810397555</c:v>
                </c:pt>
                <c:pt idx="1192">
                  <c:v>25.477849133537216</c:v>
                </c:pt>
                <c:pt idx="1193">
                  <c:v>25.479989806320084</c:v>
                </c:pt>
                <c:pt idx="1194">
                  <c:v>25.498542303771668</c:v>
                </c:pt>
                <c:pt idx="1195">
                  <c:v>25.477849133537216</c:v>
                </c:pt>
                <c:pt idx="1196">
                  <c:v>25.453588175331298</c:v>
                </c:pt>
                <c:pt idx="1197">
                  <c:v>25.472752293577983</c:v>
                </c:pt>
                <c:pt idx="1198">
                  <c:v>25.463781855249749</c:v>
                </c:pt>
                <c:pt idx="1199">
                  <c:v>25.446452599388383</c:v>
                </c:pt>
                <c:pt idx="1200">
                  <c:v>25.48488277268094</c:v>
                </c:pt>
                <c:pt idx="1201">
                  <c:v>25.467859327217131</c:v>
                </c:pt>
                <c:pt idx="1202">
                  <c:v>25.463476044852197</c:v>
                </c:pt>
                <c:pt idx="1203">
                  <c:v>25.478562691131501</c:v>
                </c:pt>
                <c:pt idx="1204">
                  <c:v>25.481009174311929</c:v>
                </c:pt>
                <c:pt idx="1205">
                  <c:v>25.489367991845064</c:v>
                </c:pt>
                <c:pt idx="1206">
                  <c:v>25.496809378185532</c:v>
                </c:pt>
                <c:pt idx="1207">
                  <c:v>25.504862385321108</c:v>
                </c:pt>
                <c:pt idx="1208">
                  <c:v>25.488756371049952</c:v>
                </c:pt>
                <c:pt idx="1209">
                  <c:v>25.495586136595318</c:v>
                </c:pt>
                <c:pt idx="1210">
                  <c:v>25.496401630988789</c:v>
                </c:pt>
                <c:pt idx="1211">
                  <c:v>25.491100917431194</c:v>
                </c:pt>
                <c:pt idx="1212">
                  <c:v>25.487838939857291</c:v>
                </c:pt>
                <c:pt idx="1213">
                  <c:v>25.494668705402653</c:v>
                </c:pt>
                <c:pt idx="1214">
                  <c:v>25.487533129459738</c:v>
                </c:pt>
                <c:pt idx="1215">
                  <c:v>25.496911314984711</c:v>
                </c:pt>
                <c:pt idx="1216">
                  <c:v>25.498236493374108</c:v>
                </c:pt>
                <c:pt idx="1217">
                  <c:v>25.494668705402653</c:v>
                </c:pt>
                <c:pt idx="1218">
                  <c:v>25.491406727828753</c:v>
                </c:pt>
                <c:pt idx="1219">
                  <c:v>25.503333333333341</c:v>
                </c:pt>
                <c:pt idx="1220">
                  <c:v>25.498848114169217</c:v>
                </c:pt>
                <c:pt idx="1221">
                  <c:v>25.514240570846081</c:v>
                </c:pt>
                <c:pt idx="1222">
                  <c:v>25.489571865443427</c:v>
                </c:pt>
                <c:pt idx="1223">
                  <c:v>25.495586136595318</c:v>
                </c:pt>
                <c:pt idx="1224">
                  <c:v>25.504250764525999</c:v>
                </c:pt>
                <c:pt idx="1225">
                  <c:v>25.509245667686034</c:v>
                </c:pt>
                <c:pt idx="1226">
                  <c:v>25.513934760448528</c:v>
                </c:pt>
                <c:pt idx="1227">
                  <c:v>25.515769622833847</c:v>
                </c:pt>
                <c:pt idx="1228">
                  <c:v>25.512507645259944</c:v>
                </c:pt>
                <c:pt idx="1229">
                  <c:v>25.519745158002042</c:v>
                </c:pt>
                <c:pt idx="1230">
                  <c:v>25.515973496432217</c:v>
                </c:pt>
                <c:pt idx="1231">
                  <c:v>25.525249745158007</c:v>
                </c:pt>
                <c:pt idx="1232">
                  <c:v>25.51118246687054</c:v>
                </c:pt>
                <c:pt idx="1233">
                  <c:v>25.525657492354743</c:v>
                </c:pt>
                <c:pt idx="1234">
                  <c:v>25.517808358817536</c:v>
                </c:pt>
                <c:pt idx="1235">
                  <c:v>25.513425076452599</c:v>
                </c:pt>
                <c:pt idx="1236">
                  <c:v>25.527798165137618</c:v>
                </c:pt>
                <c:pt idx="1237">
                  <c:v>25.516483180428139</c:v>
                </c:pt>
                <c:pt idx="1238">
                  <c:v>25.539317023445467</c:v>
                </c:pt>
                <c:pt idx="1239">
                  <c:v>25.536258919469933</c:v>
                </c:pt>
                <c:pt idx="1240">
                  <c:v>25.542579001019369</c:v>
                </c:pt>
                <c:pt idx="1241">
                  <c:v>25.543292558613661</c:v>
                </c:pt>
                <c:pt idx="1242">
                  <c:v>25.53483180428135</c:v>
                </c:pt>
                <c:pt idx="1243">
                  <c:v>25.546044852191645</c:v>
                </c:pt>
                <c:pt idx="1244">
                  <c:v>25.55807339449542</c:v>
                </c:pt>
                <c:pt idx="1245">
                  <c:v>25.5437003058104</c:v>
                </c:pt>
                <c:pt idx="1246">
                  <c:v>25.555728848114171</c:v>
                </c:pt>
                <c:pt idx="1247">
                  <c:v>25.567757390417942</c:v>
                </c:pt>
                <c:pt idx="1248">
                  <c:v>25.564393476044852</c:v>
                </c:pt>
                <c:pt idx="1249">
                  <c:v>25.559092762487261</c:v>
                </c:pt>
                <c:pt idx="1250">
                  <c:v>25.589367991845059</c:v>
                </c:pt>
                <c:pt idx="1251">
                  <c:v>25.592935779816518</c:v>
                </c:pt>
                <c:pt idx="1252">
                  <c:v>25.599459734964327</c:v>
                </c:pt>
                <c:pt idx="1253">
                  <c:v>25.601804281345569</c:v>
                </c:pt>
                <c:pt idx="1254">
                  <c:v>25.614342507645262</c:v>
                </c:pt>
                <c:pt idx="1255">
                  <c:v>25.597013251783899</c:v>
                </c:pt>
                <c:pt idx="1256">
                  <c:v>25.607206931702347</c:v>
                </c:pt>
                <c:pt idx="1257">
                  <c:v>25.59660550458716</c:v>
                </c:pt>
                <c:pt idx="1258">
                  <c:v>25.610570846075436</c:v>
                </c:pt>
                <c:pt idx="1259">
                  <c:v>25.610876656472989</c:v>
                </c:pt>
                <c:pt idx="1260">
                  <c:v>25.610163098878697</c:v>
                </c:pt>
                <c:pt idx="1261">
                  <c:v>25.598542303771666</c:v>
                </c:pt>
                <c:pt idx="1262">
                  <c:v>25.620152905198779</c:v>
                </c:pt>
                <c:pt idx="1263">
                  <c:v>25.602212028542308</c:v>
                </c:pt>
                <c:pt idx="1264">
                  <c:v>25.5812130479103</c:v>
                </c:pt>
                <c:pt idx="1265">
                  <c:v>25.58396534148828</c:v>
                </c:pt>
                <c:pt idx="1266">
                  <c:v>25.6088379204893</c:v>
                </c:pt>
                <c:pt idx="1267">
                  <c:v>25.59181447502549</c:v>
                </c:pt>
                <c:pt idx="1268">
                  <c:v>25.594872579001024</c:v>
                </c:pt>
                <c:pt idx="1269">
                  <c:v>25.593139653414887</c:v>
                </c:pt>
                <c:pt idx="1270">
                  <c:v>25.604454638124366</c:v>
                </c:pt>
                <c:pt idx="1271">
                  <c:v>25.587125382263004</c:v>
                </c:pt>
                <c:pt idx="1272">
                  <c:v>25.617910295616721</c:v>
                </c:pt>
                <c:pt idx="1273">
                  <c:v>25.600275229357802</c:v>
                </c:pt>
                <c:pt idx="1274">
                  <c:v>25.621885830784915</c:v>
                </c:pt>
                <c:pt idx="1275">
                  <c:v>25.62606523955148</c:v>
                </c:pt>
                <c:pt idx="1276">
                  <c:v>25.638807339449542</c:v>
                </c:pt>
                <c:pt idx="1277">
                  <c:v>25.621783893985736</c:v>
                </c:pt>
                <c:pt idx="1278">
                  <c:v>25.651855249745164</c:v>
                </c:pt>
                <c:pt idx="1279">
                  <c:v>25.615565749235483</c:v>
                </c:pt>
                <c:pt idx="1280">
                  <c:v>25.63860346585118</c:v>
                </c:pt>
                <c:pt idx="1281">
                  <c:v>25.637482161060149</c:v>
                </c:pt>
                <c:pt idx="1282">
                  <c:v>25.652874617737002</c:v>
                </c:pt>
                <c:pt idx="1283">
                  <c:v>25.641661569826713</c:v>
                </c:pt>
                <c:pt idx="1284">
                  <c:v>25.642579001019367</c:v>
                </c:pt>
                <c:pt idx="1285">
                  <c:v>25.640948012232421</c:v>
                </c:pt>
                <c:pt idx="1286">
                  <c:v>25.639622833843017</c:v>
                </c:pt>
                <c:pt idx="1287">
                  <c:v>25.649510703363919</c:v>
                </c:pt>
                <c:pt idx="1288">
                  <c:v>25.647981651376146</c:v>
                </c:pt>
                <c:pt idx="1289">
                  <c:v>25.662048929663612</c:v>
                </c:pt>
                <c:pt idx="1290">
                  <c:v>25.660316004077476</c:v>
                </c:pt>
                <c:pt idx="1291">
                  <c:v>25.650733944954133</c:v>
                </c:pt>
                <c:pt idx="1292">
                  <c:v>25.653588175331297</c:v>
                </c:pt>
                <c:pt idx="1293">
                  <c:v>25.650733944954133</c:v>
                </c:pt>
                <c:pt idx="1294">
                  <c:v>25.652772680937822</c:v>
                </c:pt>
                <c:pt idx="1295">
                  <c:v>25.633404689092764</c:v>
                </c:pt>
                <c:pt idx="1296">
                  <c:v>25.660621814475029</c:v>
                </c:pt>
                <c:pt idx="1297">
                  <c:v>25.660621814475029</c:v>
                </c:pt>
                <c:pt idx="1298">
                  <c:v>25.646758409785932</c:v>
                </c:pt>
                <c:pt idx="1299">
                  <c:v>25.633404689092764</c:v>
                </c:pt>
                <c:pt idx="1300">
                  <c:v>25.647471967380223</c:v>
                </c:pt>
                <c:pt idx="1301">
                  <c:v>25.659704383282367</c:v>
                </c:pt>
                <c:pt idx="1302">
                  <c:v>25.657054026503566</c:v>
                </c:pt>
                <c:pt idx="1303">
                  <c:v>25.636156982670744</c:v>
                </c:pt>
                <c:pt idx="1304">
                  <c:v>25.644719673802243</c:v>
                </c:pt>
                <c:pt idx="1305">
                  <c:v>25.64594291539246</c:v>
                </c:pt>
                <c:pt idx="1306">
                  <c:v>25.6351376146789</c:v>
                </c:pt>
                <c:pt idx="1307">
                  <c:v>25.665208970438332</c:v>
                </c:pt>
                <c:pt idx="1308">
                  <c:v>25.655932721712542</c:v>
                </c:pt>
                <c:pt idx="1309">
                  <c:v>25.642069317023445</c:v>
                </c:pt>
                <c:pt idx="1310">
                  <c:v>25.663781855249749</c:v>
                </c:pt>
                <c:pt idx="1311">
                  <c:v>25.649714576962289</c:v>
                </c:pt>
                <c:pt idx="1312">
                  <c:v>25.656952089704387</c:v>
                </c:pt>
                <c:pt idx="1313">
                  <c:v>25.662966360856274</c:v>
                </c:pt>
                <c:pt idx="1314">
                  <c:v>25.664087665647301</c:v>
                </c:pt>
                <c:pt idx="1315">
                  <c:v>25.66612640163099</c:v>
                </c:pt>
                <c:pt idx="1316">
                  <c:v>25.686921508664629</c:v>
                </c:pt>
                <c:pt idx="1317">
                  <c:v>25.689775739041796</c:v>
                </c:pt>
                <c:pt idx="1318">
                  <c:v>25.693241590214075</c:v>
                </c:pt>
                <c:pt idx="1319">
                  <c:v>25.694974515800205</c:v>
                </c:pt>
                <c:pt idx="1320">
                  <c:v>25.71128440366973</c:v>
                </c:pt>
                <c:pt idx="1321">
                  <c:v>25.729123343527018</c:v>
                </c:pt>
                <c:pt idx="1322">
                  <c:v>25.722395514780839</c:v>
                </c:pt>
                <c:pt idx="1323">
                  <c:v>25.733914373088687</c:v>
                </c:pt>
                <c:pt idx="1324">
                  <c:v>25.741661569826711</c:v>
                </c:pt>
                <c:pt idx="1325">
                  <c:v>25.737991845056069</c:v>
                </c:pt>
                <c:pt idx="1326">
                  <c:v>25.733710499490321</c:v>
                </c:pt>
                <c:pt idx="1327">
                  <c:v>25.748389398572886</c:v>
                </c:pt>
                <c:pt idx="1328">
                  <c:v>25.756544342507652</c:v>
                </c:pt>
                <c:pt idx="1329">
                  <c:v>25.758786952089711</c:v>
                </c:pt>
                <c:pt idx="1330">
                  <c:v>25.773363914373089</c:v>
                </c:pt>
                <c:pt idx="1331">
                  <c:v>25.771630988786953</c:v>
                </c:pt>
                <c:pt idx="1332">
                  <c:v>25.776931702344552</c:v>
                </c:pt>
                <c:pt idx="1333">
                  <c:v>25.770611620795112</c:v>
                </c:pt>
                <c:pt idx="1334">
                  <c:v>25.778766564729867</c:v>
                </c:pt>
                <c:pt idx="1335">
                  <c:v>25.790795107033642</c:v>
                </c:pt>
                <c:pt idx="1336">
                  <c:v>25.792018348623856</c:v>
                </c:pt>
                <c:pt idx="1337">
                  <c:v>25.781722731906218</c:v>
                </c:pt>
                <c:pt idx="1338">
                  <c:v>25.795178389398579</c:v>
                </c:pt>
                <c:pt idx="1339">
                  <c:v>25.79324159021407</c:v>
                </c:pt>
                <c:pt idx="1340">
                  <c:v>25.782742099898069</c:v>
                </c:pt>
                <c:pt idx="1341">
                  <c:v>25.786513761467894</c:v>
                </c:pt>
                <c:pt idx="1342">
                  <c:v>25.793139653414887</c:v>
                </c:pt>
                <c:pt idx="1343">
                  <c:v>25.796197757390424</c:v>
                </c:pt>
                <c:pt idx="1344">
                  <c:v>25.786309887869525</c:v>
                </c:pt>
                <c:pt idx="1345">
                  <c:v>25.787533129459739</c:v>
                </c:pt>
                <c:pt idx="1346">
                  <c:v>25.792935779816517</c:v>
                </c:pt>
                <c:pt idx="1347">
                  <c:v>25.810061162079514</c:v>
                </c:pt>
                <c:pt idx="1348">
                  <c:v>25.784475025484205</c:v>
                </c:pt>
                <c:pt idx="1349">
                  <c:v>25.789979612640167</c:v>
                </c:pt>
                <c:pt idx="1350">
                  <c:v>25.801804281345571</c:v>
                </c:pt>
                <c:pt idx="1351">
                  <c:v>25.78865443425077</c:v>
                </c:pt>
                <c:pt idx="1352">
                  <c:v>25.793547400611626</c:v>
                </c:pt>
                <c:pt idx="1353">
                  <c:v>25.810672782874622</c:v>
                </c:pt>
                <c:pt idx="1354">
                  <c:v>25.813425076452603</c:v>
                </c:pt>
                <c:pt idx="1355">
                  <c:v>25.798032619775743</c:v>
                </c:pt>
                <c:pt idx="1356">
                  <c:v>25.793955147808365</c:v>
                </c:pt>
                <c:pt idx="1357">
                  <c:v>25.79456676860347</c:v>
                </c:pt>
                <c:pt idx="1358">
                  <c:v>25.797217125382268</c:v>
                </c:pt>
                <c:pt idx="1359">
                  <c:v>25.803231396534152</c:v>
                </c:pt>
                <c:pt idx="1360">
                  <c:v>25.804352701325183</c:v>
                </c:pt>
                <c:pt idx="1361">
                  <c:v>25.804454638124366</c:v>
                </c:pt>
                <c:pt idx="1362">
                  <c:v>25.799561671763517</c:v>
                </c:pt>
                <c:pt idx="1363">
                  <c:v>25.798848114169218</c:v>
                </c:pt>
                <c:pt idx="1364">
                  <c:v>25.809551478083591</c:v>
                </c:pt>
                <c:pt idx="1365">
                  <c:v>25.804148827726813</c:v>
                </c:pt>
                <c:pt idx="1366">
                  <c:v>25.819541284403673</c:v>
                </c:pt>
                <c:pt idx="1367">
                  <c:v>25.808022426095825</c:v>
                </c:pt>
                <c:pt idx="1368">
                  <c:v>25.790693170234459</c:v>
                </c:pt>
                <c:pt idx="1369">
                  <c:v>25.804148827726813</c:v>
                </c:pt>
                <c:pt idx="1370">
                  <c:v>25.797420998980638</c:v>
                </c:pt>
                <c:pt idx="1371">
                  <c:v>25.807308868501533</c:v>
                </c:pt>
                <c:pt idx="1372">
                  <c:v>25.809143730886859</c:v>
                </c:pt>
                <c:pt idx="1373">
                  <c:v>25.812813455657505</c:v>
                </c:pt>
                <c:pt idx="1374">
                  <c:v>25.822191641182474</c:v>
                </c:pt>
                <c:pt idx="1375">
                  <c:v>25.82096839959226</c:v>
                </c:pt>
                <c:pt idx="1376">
                  <c:v>25.826676860346591</c:v>
                </c:pt>
                <c:pt idx="1377">
                  <c:v>25.818623853211012</c:v>
                </c:pt>
                <c:pt idx="1378">
                  <c:v>25.824638124362902</c:v>
                </c:pt>
                <c:pt idx="1379">
                  <c:v>25.831875637104996</c:v>
                </c:pt>
                <c:pt idx="1380">
                  <c:v>25.82718654434251</c:v>
                </c:pt>
                <c:pt idx="1381">
                  <c:v>25.83044852191642</c:v>
                </c:pt>
                <c:pt idx="1382">
                  <c:v>25.828205912334354</c:v>
                </c:pt>
                <c:pt idx="1383">
                  <c:v>25.828817533129467</c:v>
                </c:pt>
                <c:pt idx="1384">
                  <c:v>25.833302752293584</c:v>
                </c:pt>
                <c:pt idx="1385">
                  <c:v>25.832181447502556</c:v>
                </c:pt>
                <c:pt idx="1386">
                  <c:v>25.835647298674822</c:v>
                </c:pt>
                <c:pt idx="1387">
                  <c:v>25.834627930682984</c:v>
                </c:pt>
                <c:pt idx="1388">
                  <c:v>25.827900101936805</c:v>
                </c:pt>
                <c:pt idx="1389">
                  <c:v>25.840846075433237</c:v>
                </c:pt>
                <c:pt idx="1390">
                  <c:v>25.831060142711525</c:v>
                </c:pt>
                <c:pt idx="1391">
                  <c:v>25.828817533129467</c:v>
                </c:pt>
                <c:pt idx="1392">
                  <c:v>25.832589194699292</c:v>
                </c:pt>
                <c:pt idx="1393">
                  <c:v>25.836972477064226</c:v>
                </c:pt>
                <c:pt idx="1394">
                  <c:v>25.828307849133537</c:v>
                </c:pt>
                <c:pt idx="1395">
                  <c:v>25.828817533129467</c:v>
                </c:pt>
                <c:pt idx="1396">
                  <c:v>25.845433231396534</c:v>
                </c:pt>
                <c:pt idx="1397">
                  <c:v>25.831875637104996</c:v>
                </c:pt>
                <c:pt idx="1398">
                  <c:v>25.828307849133537</c:v>
                </c:pt>
                <c:pt idx="1399">
                  <c:v>25.85022426095821</c:v>
                </c:pt>
                <c:pt idx="1400">
                  <c:v>25.835647298674822</c:v>
                </c:pt>
                <c:pt idx="1401">
                  <c:v>25.826269113149849</c:v>
                </c:pt>
                <c:pt idx="1402">
                  <c:v>25.834118246687055</c:v>
                </c:pt>
                <c:pt idx="1403">
                  <c:v>25.836768603465856</c:v>
                </c:pt>
                <c:pt idx="1404">
                  <c:v>25.832283384301739</c:v>
                </c:pt>
                <c:pt idx="1405">
                  <c:v>25.822293577981654</c:v>
                </c:pt>
                <c:pt idx="1406">
                  <c:v>25.834729867482167</c:v>
                </c:pt>
                <c:pt idx="1407">
                  <c:v>25.833302752293584</c:v>
                </c:pt>
                <c:pt idx="1408">
                  <c:v>25.834424057084608</c:v>
                </c:pt>
                <c:pt idx="1409">
                  <c:v>25.828002038735985</c:v>
                </c:pt>
                <c:pt idx="1410">
                  <c:v>25.849714576962288</c:v>
                </c:pt>
                <c:pt idx="1411">
                  <c:v>25.838705402650362</c:v>
                </c:pt>
                <c:pt idx="1412">
                  <c:v>25.841661569826712</c:v>
                </c:pt>
                <c:pt idx="1413">
                  <c:v>25.831875637104996</c:v>
                </c:pt>
                <c:pt idx="1414">
                  <c:v>25.827288481141693</c:v>
                </c:pt>
                <c:pt idx="1415">
                  <c:v>25.844719673802242</c:v>
                </c:pt>
                <c:pt idx="1416">
                  <c:v>25.851651376146794</c:v>
                </c:pt>
                <c:pt idx="1417">
                  <c:v>25.835749235474012</c:v>
                </c:pt>
                <c:pt idx="1418">
                  <c:v>25.839826707441393</c:v>
                </c:pt>
                <c:pt idx="1419">
                  <c:v>25.838909276248732</c:v>
                </c:pt>
                <c:pt idx="1420">
                  <c:v>25.834729867482167</c:v>
                </c:pt>
                <c:pt idx="1421">
                  <c:v>25.854403669724775</c:v>
                </c:pt>
                <c:pt idx="1422">
                  <c:v>25.843904179408771</c:v>
                </c:pt>
                <c:pt idx="1423">
                  <c:v>25.841763506625899</c:v>
                </c:pt>
                <c:pt idx="1424">
                  <c:v>25.832996941896031</c:v>
                </c:pt>
                <c:pt idx="1425">
                  <c:v>25.851957186544347</c:v>
                </c:pt>
                <c:pt idx="1426">
                  <c:v>25.850326197757397</c:v>
                </c:pt>
                <c:pt idx="1427">
                  <c:v>25.851447502548424</c:v>
                </c:pt>
                <c:pt idx="1428">
                  <c:v>25.857971457696234</c:v>
                </c:pt>
                <c:pt idx="1429">
                  <c:v>25.860927624872584</c:v>
                </c:pt>
                <c:pt idx="1430">
                  <c:v>25.860927624872584</c:v>
                </c:pt>
                <c:pt idx="1431">
                  <c:v>25.859500509684</c:v>
                </c:pt>
                <c:pt idx="1432">
                  <c:v>25.859602446483187</c:v>
                </c:pt>
                <c:pt idx="1433">
                  <c:v>25.884373088685024</c:v>
                </c:pt>
                <c:pt idx="1434">
                  <c:v>25.88019367991846</c:v>
                </c:pt>
                <c:pt idx="1435">
                  <c:v>25.892324159021413</c:v>
                </c:pt>
                <c:pt idx="1436">
                  <c:v>25.899357798165145</c:v>
                </c:pt>
                <c:pt idx="1437">
                  <c:v>25.902823649337417</c:v>
                </c:pt>
                <c:pt idx="1438">
                  <c:v>25.90312945973497</c:v>
                </c:pt>
                <c:pt idx="1439">
                  <c:v>25.926676860346589</c:v>
                </c:pt>
                <c:pt idx="1440">
                  <c:v>25.929123343527017</c:v>
                </c:pt>
                <c:pt idx="1441">
                  <c:v>25.943700305810406</c:v>
                </c:pt>
                <c:pt idx="1442">
                  <c:v>25.937991845056075</c:v>
                </c:pt>
                <c:pt idx="1443">
                  <c:v>25.961131498470955</c:v>
                </c:pt>
                <c:pt idx="1444">
                  <c:v>25.958481141692157</c:v>
                </c:pt>
                <c:pt idx="1445">
                  <c:v>25.964087665647305</c:v>
                </c:pt>
                <c:pt idx="1446">
                  <c:v>25.968980632008162</c:v>
                </c:pt>
                <c:pt idx="1447">
                  <c:v>25.967553516819578</c:v>
                </c:pt>
                <c:pt idx="1448">
                  <c:v>25.969286442405714</c:v>
                </c:pt>
                <c:pt idx="1449">
                  <c:v>25.973873598369018</c:v>
                </c:pt>
                <c:pt idx="1450">
                  <c:v>25.974587155963309</c:v>
                </c:pt>
                <c:pt idx="1451">
                  <c:v>25.999153924566773</c:v>
                </c:pt>
                <c:pt idx="1452">
                  <c:v>25.986411824668711</c:v>
                </c:pt>
                <c:pt idx="1453">
                  <c:v>25.976320081549446</c:v>
                </c:pt>
                <c:pt idx="1454">
                  <c:v>25.987940876656477</c:v>
                </c:pt>
                <c:pt idx="1455">
                  <c:v>26.006493374108057</c:v>
                </c:pt>
                <c:pt idx="1456">
                  <c:v>25.993445463812442</c:v>
                </c:pt>
                <c:pt idx="1457">
                  <c:v>26.005983690112135</c:v>
                </c:pt>
                <c:pt idx="1458">
                  <c:v>25.989367991845061</c:v>
                </c:pt>
                <c:pt idx="1459">
                  <c:v>25.996197757390423</c:v>
                </c:pt>
                <c:pt idx="1460">
                  <c:v>26.002110091743123</c:v>
                </c:pt>
                <c:pt idx="1461">
                  <c:v>25.993547400611625</c:v>
                </c:pt>
                <c:pt idx="1462">
                  <c:v>25.999867482161065</c:v>
                </c:pt>
                <c:pt idx="1463">
                  <c:v>26.001294597349649</c:v>
                </c:pt>
                <c:pt idx="1464">
                  <c:v>26.002008154943937</c:v>
                </c:pt>
                <c:pt idx="1465">
                  <c:v>25.99752293577982</c:v>
                </c:pt>
                <c:pt idx="1466">
                  <c:v>26.002212028542306</c:v>
                </c:pt>
                <c:pt idx="1467">
                  <c:v>25.991508664627936</c:v>
                </c:pt>
                <c:pt idx="1468">
                  <c:v>26.010163098878699</c:v>
                </c:pt>
                <c:pt idx="1469">
                  <c:v>25.997217125382267</c:v>
                </c:pt>
                <c:pt idx="1470">
                  <c:v>26.007104994903163</c:v>
                </c:pt>
                <c:pt idx="1471">
                  <c:v>26.012099898063205</c:v>
                </c:pt>
                <c:pt idx="1472">
                  <c:v>26.012099898063205</c:v>
                </c:pt>
                <c:pt idx="1473">
                  <c:v>26.014444444444447</c:v>
                </c:pt>
                <c:pt idx="1474">
                  <c:v>26.024434250764529</c:v>
                </c:pt>
                <c:pt idx="1475">
                  <c:v>26.010366972477069</c:v>
                </c:pt>
                <c:pt idx="1476">
                  <c:v>26.020254841997964</c:v>
                </c:pt>
                <c:pt idx="1477">
                  <c:v>26.005779816513765</c:v>
                </c:pt>
                <c:pt idx="1478">
                  <c:v>26.013425076452602</c:v>
                </c:pt>
                <c:pt idx="1479">
                  <c:v>26.015056065239555</c:v>
                </c:pt>
                <c:pt idx="1480">
                  <c:v>26.028511722731913</c:v>
                </c:pt>
                <c:pt idx="1481">
                  <c:v>26.027288481141699</c:v>
                </c:pt>
                <c:pt idx="1482">
                  <c:v>26.01903160040775</c:v>
                </c:pt>
                <c:pt idx="1483">
                  <c:v>26.01311926605505</c:v>
                </c:pt>
                <c:pt idx="1484">
                  <c:v>26.029633027522937</c:v>
                </c:pt>
                <c:pt idx="1485">
                  <c:v>26.011794087665656</c:v>
                </c:pt>
                <c:pt idx="1486">
                  <c:v>26.024536187563719</c:v>
                </c:pt>
                <c:pt idx="1487">
                  <c:v>26.040540265035684</c:v>
                </c:pt>
                <c:pt idx="1488">
                  <c:v>26.009551478083598</c:v>
                </c:pt>
                <c:pt idx="1489">
                  <c:v>26.027798165137622</c:v>
                </c:pt>
                <c:pt idx="1490">
                  <c:v>26.031977573904186</c:v>
                </c:pt>
                <c:pt idx="1491">
                  <c:v>26.035749235474011</c:v>
                </c:pt>
                <c:pt idx="1492">
                  <c:v>26.021885830784921</c:v>
                </c:pt>
                <c:pt idx="1493">
                  <c:v>26.018012232415906</c:v>
                </c:pt>
                <c:pt idx="1494">
                  <c:v>26.025555555555563</c:v>
                </c:pt>
                <c:pt idx="1495">
                  <c:v>26.025249745158003</c:v>
                </c:pt>
                <c:pt idx="1496">
                  <c:v>26.034016309887875</c:v>
                </c:pt>
                <c:pt idx="1497">
                  <c:v>26.026676860346587</c:v>
                </c:pt>
                <c:pt idx="1498">
                  <c:v>26.021580020387361</c:v>
                </c:pt>
                <c:pt idx="1499">
                  <c:v>26.037074413863412</c:v>
                </c:pt>
                <c:pt idx="1500">
                  <c:v>26.02983690112131</c:v>
                </c:pt>
                <c:pt idx="1501">
                  <c:v>26.022803261977575</c:v>
                </c:pt>
                <c:pt idx="1502">
                  <c:v>26.027492354740069</c:v>
                </c:pt>
                <c:pt idx="1503">
                  <c:v>26.031365953109074</c:v>
                </c:pt>
                <c:pt idx="1504">
                  <c:v>26.03299694189603</c:v>
                </c:pt>
                <c:pt idx="1505">
                  <c:v>26.046146788990832</c:v>
                </c:pt>
                <c:pt idx="1506">
                  <c:v>26.035545361875645</c:v>
                </c:pt>
                <c:pt idx="1507">
                  <c:v>26.038399592252802</c:v>
                </c:pt>
                <c:pt idx="1508">
                  <c:v>26.041049949031606</c:v>
                </c:pt>
                <c:pt idx="1509">
                  <c:v>26.044719673802241</c:v>
                </c:pt>
                <c:pt idx="1510">
                  <c:v>26.045535168195723</c:v>
                </c:pt>
                <c:pt idx="1511">
                  <c:v>26.046248725790019</c:v>
                </c:pt>
                <c:pt idx="1512">
                  <c:v>26.044413863404696</c:v>
                </c:pt>
                <c:pt idx="1513">
                  <c:v>26.045331294597357</c:v>
                </c:pt>
                <c:pt idx="1514">
                  <c:v>26.048899082568813</c:v>
                </c:pt>
                <c:pt idx="1515">
                  <c:v>26.086717635066261</c:v>
                </c:pt>
                <c:pt idx="1516">
                  <c:v>26.052059123343525</c:v>
                </c:pt>
                <c:pt idx="1517">
                  <c:v>26.046350662589202</c:v>
                </c:pt>
                <c:pt idx="1518">
                  <c:v>26.050224260958213</c:v>
                </c:pt>
                <c:pt idx="1519">
                  <c:v>26.071325178389408</c:v>
                </c:pt>
                <c:pt idx="1520">
                  <c:v>26.068063200815498</c:v>
                </c:pt>
                <c:pt idx="1521">
                  <c:v>26.057767584097864</c:v>
                </c:pt>
                <c:pt idx="1522">
                  <c:v>26.062048929663614</c:v>
                </c:pt>
                <c:pt idx="1523">
                  <c:v>26.079582059123346</c:v>
                </c:pt>
                <c:pt idx="1524">
                  <c:v>26.070917431192665</c:v>
                </c:pt>
                <c:pt idx="1525">
                  <c:v>26.075504587155972</c:v>
                </c:pt>
                <c:pt idx="1526">
                  <c:v>26.093547400611623</c:v>
                </c:pt>
                <c:pt idx="1527">
                  <c:v>26.085800203873607</c:v>
                </c:pt>
                <c:pt idx="1528">
                  <c:v>26.080499490316008</c:v>
                </c:pt>
                <c:pt idx="1529">
                  <c:v>26.079887869520899</c:v>
                </c:pt>
                <c:pt idx="1530">
                  <c:v>26.104046890927631</c:v>
                </c:pt>
                <c:pt idx="1531">
                  <c:v>26.091100917431195</c:v>
                </c:pt>
                <c:pt idx="1532">
                  <c:v>26.103231396534156</c:v>
                </c:pt>
                <c:pt idx="1533">
                  <c:v>26.096707441386346</c:v>
                </c:pt>
                <c:pt idx="1534">
                  <c:v>26.105575942915397</c:v>
                </c:pt>
                <c:pt idx="1535">
                  <c:v>26.119745158002043</c:v>
                </c:pt>
                <c:pt idx="1536">
                  <c:v>26.120764525993888</c:v>
                </c:pt>
                <c:pt idx="1537">
                  <c:v>26.121376146788997</c:v>
                </c:pt>
                <c:pt idx="1538">
                  <c:v>26.128613659531094</c:v>
                </c:pt>
                <c:pt idx="1539">
                  <c:v>26.122701325178394</c:v>
                </c:pt>
                <c:pt idx="1540">
                  <c:v>26.138909276248729</c:v>
                </c:pt>
                <c:pt idx="1541">
                  <c:v>26.129531090723756</c:v>
                </c:pt>
                <c:pt idx="1542">
                  <c:v>26.156646279306837</c:v>
                </c:pt>
                <c:pt idx="1543">
                  <c:v>26.150530071355767</c:v>
                </c:pt>
                <c:pt idx="1544">
                  <c:v>26.164087665647305</c:v>
                </c:pt>
                <c:pt idx="1545">
                  <c:v>26.179378185524978</c:v>
                </c:pt>
                <c:pt idx="1546">
                  <c:v>26.180193679918457</c:v>
                </c:pt>
                <c:pt idx="1547">
                  <c:v>26.185800203873605</c:v>
                </c:pt>
                <c:pt idx="1548">
                  <c:v>26.213017329255869</c:v>
                </c:pt>
                <c:pt idx="1549">
                  <c:v>26.212507645259947</c:v>
                </c:pt>
                <c:pt idx="1550">
                  <c:v>26.199765545361881</c:v>
                </c:pt>
                <c:pt idx="1551">
                  <c:v>26.199459734964325</c:v>
                </c:pt>
                <c:pt idx="1552">
                  <c:v>26.201192660550461</c:v>
                </c:pt>
                <c:pt idx="1553">
                  <c:v>26.204658511722737</c:v>
                </c:pt>
                <c:pt idx="1554">
                  <c:v>26.211692150866465</c:v>
                </c:pt>
                <c:pt idx="1555">
                  <c:v>26.204556574923551</c:v>
                </c:pt>
                <c:pt idx="1556">
                  <c:v>26.212303771661574</c:v>
                </c:pt>
                <c:pt idx="1557">
                  <c:v>26.203944954128445</c:v>
                </c:pt>
                <c:pt idx="1558">
                  <c:v>26.210061162079519</c:v>
                </c:pt>
                <c:pt idx="1559">
                  <c:v>26.205575942915395</c:v>
                </c:pt>
                <c:pt idx="1560">
                  <c:v>26.207716615698271</c:v>
                </c:pt>
                <c:pt idx="1561">
                  <c:v>26.201294597349648</c:v>
                </c:pt>
                <c:pt idx="1562">
                  <c:v>26.206493374108057</c:v>
                </c:pt>
                <c:pt idx="1563">
                  <c:v>26.197115188583084</c:v>
                </c:pt>
                <c:pt idx="1564">
                  <c:v>26.191406727828753</c:v>
                </c:pt>
                <c:pt idx="1565">
                  <c:v>26.18957186544343</c:v>
                </c:pt>
                <c:pt idx="1566">
                  <c:v>26.190591233435274</c:v>
                </c:pt>
                <c:pt idx="1567">
                  <c:v>26.188858307849131</c:v>
                </c:pt>
                <c:pt idx="1568">
                  <c:v>26.191202854230379</c:v>
                </c:pt>
                <c:pt idx="1569">
                  <c:v>26.190285423037714</c:v>
                </c:pt>
                <c:pt idx="1570">
                  <c:v>26.189877675840986</c:v>
                </c:pt>
                <c:pt idx="1571">
                  <c:v>26.180703363914379</c:v>
                </c:pt>
                <c:pt idx="1572">
                  <c:v>26.193751274209987</c:v>
                </c:pt>
                <c:pt idx="1573">
                  <c:v>26.205270132517843</c:v>
                </c:pt>
                <c:pt idx="1574">
                  <c:v>26.20802242609583</c:v>
                </c:pt>
                <c:pt idx="1575">
                  <c:v>26.218318042813465</c:v>
                </c:pt>
                <c:pt idx="1576">
                  <c:v>26.239011213047917</c:v>
                </c:pt>
                <c:pt idx="1577">
                  <c:v>26.247777777777785</c:v>
                </c:pt>
                <c:pt idx="1578">
                  <c:v>26.226778797145776</c:v>
                </c:pt>
                <c:pt idx="1579">
                  <c:v>26.25103975535168</c:v>
                </c:pt>
                <c:pt idx="1580">
                  <c:v>26.269592252803264</c:v>
                </c:pt>
                <c:pt idx="1581">
                  <c:v>26.275708460754341</c:v>
                </c:pt>
                <c:pt idx="1582">
                  <c:v>26.290285423037719</c:v>
                </c:pt>
                <c:pt idx="1583">
                  <c:v>26.281416921508669</c:v>
                </c:pt>
                <c:pt idx="1584">
                  <c:v>26.285596330275236</c:v>
                </c:pt>
                <c:pt idx="1585">
                  <c:v>26.298134556574929</c:v>
                </c:pt>
                <c:pt idx="1586">
                  <c:v>26.288858307849136</c:v>
                </c:pt>
                <c:pt idx="1587">
                  <c:v>26.309653414882778</c:v>
                </c:pt>
                <c:pt idx="1588">
                  <c:v>26.303843017329257</c:v>
                </c:pt>
                <c:pt idx="1589">
                  <c:v>26.29324159021407</c:v>
                </c:pt>
                <c:pt idx="1590">
                  <c:v>26.305881753312953</c:v>
                </c:pt>
                <c:pt idx="1591">
                  <c:v>26.305881753312953</c:v>
                </c:pt>
                <c:pt idx="1592">
                  <c:v>26.303027522935785</c:v>
                </c:pt>
                <c:pt idx="1593">
                  <c:v>26.295586136595318</c:v>
                </c:pt>
                <c:pt idx="1594">
                  <c:v>26.299051987767591</c:v>
                </c:pt>
                <c:pt idx="1595">
                  <c:v>26.312405708460759</c:v>
                </c:pt>
                <c:pt idx="1596">
                  <c:v>26.313425076452607</c:v>
                </c:pt>
                <c:pt idx="1597">
                  <c:v>26.311080530071361</c:v>
                </c:pt>
                <c:pt idx="1598">
                  <c:v>26.280703363914377</c:v>
                </c:pt>
                <c:pt idx="1599">
                  <c:v>26.293445463812443</c:v>
                </c:pt>
                <c:pt idx="1600">
                  <c:v>26.297115188583078</c:v>
                </c:pt>
                <c:pt idx="1601">
                  <c:v>26.282130479102964</c:v>
                </c:pt>
                <c:pt idx="1602">
                  <c:v>26.272242609582069</c:v>
                </c:pt>
                <c:pt idx="1603">
                  <c:v>26.271936799184509</c:v>
                </c:pt>
                <c:pt idx="1604">
                  <c:v>26.267859327217131</c:v>
                </c:pt>
                <c:pt idx="1605">
                  <c:v>26.25766564729868</c:v>
                </c:pt>
                <c:pt idx="1606">
                  <c:v>26.254403669724773</c:v>
                </c:pt>
                <c:pt idx="1607">
                  <c:v>26.253384301732929</c:v>
                </c:pt>
                <c:pt idx="1608">
                  <c:v>26.255321100917435</c:v>
                </c:pt>
                <c:pt idx="1609">
                  <c:v>26.246044852191645</c:v>
                </c:pt>
                <c:pt idx="1610">
                  <c:v>26.232283384301734</c:v>
                </c:pt>
                <c:pt idx="1611">
                  <c:v>26.222905198776761</c:v>
                </c:pt>
                <c:pt idx="1612">
                  <c:v>26.22840978593273</c:v>
                </c:pt>
                <c:pt idx="1613">
                  <c:v>26.206187563710504</c:v>
                </c:pt>
                <c:pt idx="1614">
                  <c:v>26.218012232415905</c:v>
                </c:pt>
                <c:pt idx="1615">
                  <c:v>26.217910295616726</c:v>
                </c:pt>
                <c:pt idx="1616">
                  <c:v>26.223822629969426</c:v>
                </c:pt>
                <c:pt idx="1617">
                  <c:v>26.226269113149854</c:v>
                </c:pt>
                <c:pt idx="1618">
                  <c:v>26.217094801223244</c:v>
                </c:pt>
                <c:pt idx="1619">
                  <c:v>26.217502548419983</c:v>
                </c:pt>
                <c:pt idx="1620">
                  <c:v>26.209449541284407</c:v>
                </c:pt>
                <c:pt idx="1621">
                  <c:v>26.213527013251788</c:v>
                </c:pt>
                <c:pt idx="1622">
                  <c:v>26.223618756371057</c:v>
                </c:pt>
                <c:pt idx="1623">
                  <c:v>26.200275229357803</c:v>
                </c:pt>
                <c:pt idx="1624">
                  <c:v>26.213934760448524</c:v>
                </c:pt>
                <c:pt idx="1625">
                  <c:v>26.205270132517843</c:v>
                </c:pt>
                <c:pt idx="1626">
                  <c:v>26.194668705402655</c:v>
                </c:pt>
                <c:pt idx="1627">
                  <c:v>26.187431192660558</c:v>
                </c:pt>
                <c:pt idx="1628">
                  <c:v>26.177849133537212</c:v>
                </c:pt>
                <c:pt idx="1629">
                  <c:v>26.197522935779823</c:v>
                </c:pt>
                <c:pt idx="1630">
                  <c:v>26.172650356778803</c:v>
                </c:pt>
                <c:pt idx="1631">
                  <c:v>26.170611620795114</c:v>
                </c:pt>
                <c:pt idx="1632">
                  <c:v>26.183761467889916</c:v>
                </c:pt>
                <c:pt idx="1633">
                  <c:v>26.150224260958215</c:v>
                </c:pt>
                <c:pt idx="1634">
                  <c:v>26.162558613659538</c:v>
                </c:pt>
                <c:pt idx="1635">
                  <c:v>26.137787971457701</c:v>
                </c:pt>
                <c:pt idx="1636">
                  <c:v>26.141355759429164</c:v>
                </c:pt>
                <c:pt idx="1637">
                  <c:v>26.129225280326203</c:v>
                </c:pt>
                <c:pt idx="1638">
                  <c:v>26.133608562691137</c:v>
                </c:pt>
                <c:pt idx="1639">
                  <c:v>26.131569826707452</c:v>
                </c:pt>
                <c:pt idx="1640">
                  <c:v>26.105677879714584</c:v>
                </c:pt>
                <c:pt idx="1641">
                  <c:v>26.109959225280331</c:v>
                </c:pt>
                <c:pt idx="1642">
                  <c:v>26.102517838939864</c:v>
                </c:pt>
                <c:pt idx="1643">
                  <c:v>26.106391437308876</c:v>
                </c:pt>
                <c:pt idx="1644">
                  <c:v>26.106901121304798</c:v>
                </c:pt>
                <c:pt idx="1645">
                  <c:v>26.086004077471969</c:v>
                </c:pt>
                <c:pt idx="1646">
                  <c:v>26.080091743119269</c:v>
                </c:pt>
                <c:pt idx="1647">
                  <c:v>26.087838939857296</c:v>
                </c:pt>
                <c:pt idx="1648">
                  <c:v>26.092833843017331</c:v>
                </c:pt>
                <c:pt idx="1649">
                  <c:v>26.07468909276249</c:v>
                </c:pt>
                <c:pt idx="1650">
                  <c:v>26.0654128440367</c:v>
                </c:pt>
                <c:pt idx="1651">
                  <c:v>26.070203873598373</c:v>
                </c:pt>
                <c:pt idx="1652">
                  <c:v>26.067247706422023</c:v>
                </c:pt>
                <c:pt idx="1653">
                  <c:v>26.078562691131502</c:v>
                </c:pt>
                <c:pt idx="1654">
                  <c:v>26.061437308868506</c:v>
                </c:pt>
                <c:pt idx="1655">
                  <c:v>26.074994903160043</c:v>
                </c:pt>
                <c:pt idx="1656">
                  <c:v>26.076625891946996</c:v>
                </c:pt>
                <c:pt idx="1657">
                  <c:v>26.060621814475031</c:v>
                </c:pt>
                <c:pt idx="1658">
                  <c:v>26.082640163098887</c:v>
                </c:pt>
                <c:pt idx="1659">
                  <c:v>26.047675840978599</c:v>
                </c:pt>
                <c:pt idx="1660">
                  <c:v>26.056238532110097</c:v>
                </c:pt>
                <c:pt idx="1661">
                  <c:v>26.06266055045872</c:v>
                </c:pt>
                <c:pt idx="1662">
                  <c:v>26.054811416921513</c:v>
                </c:pt>
                <c:pt idx="1663">
                  <c:v>26.064699286442412</c:v>
                </c:pt>
                <c:pt idx="1664">
                  <c:v>26.05786952089705</c:v>
                </c:pt>
                <c:pt idx="1665">
                  <c:v>26.054403669724778</c:v>
                </c:pt>
                <c:pt idx="1666">
                  <c:v>26.04879714576963</c:v>
                </c:pt>
                <c:pt idx="1667">
                  <c:v>26.059908256880739</c:v>
                </c:pt>
                <c:pt idx="1668">
                  <c:v>26.057767584097864</c:v>
                </c:pt>
                <c:pt idx="1669">
                  <c:v>26.054607543323147</c:v>
                </c:pt>
                <c:pt idx="1670">
                  <c:v>26.04879714576963</c:v>
                </c:pt>
                <c:pt idx="1671">
                  <c:v>26.059806320081552</c:v>
                </c:pt>
                <c:pt idx="1672">
                  <c:v>26.040948012232416</c:v>
                </c:pt>
                <c:pt idx="1673">
                  <c:v>26.058073394495416</c:v>
                </c:pt>
                <c:pt idx="1674">
                  <c:v>26.055524974515805</c:v>
                </c:pt>
                <c:pt idx="1675">
                  <c:v>26.050733944954132</c:v>
                </c:pt>
                <c:pt idx="1676">
                  <c:v>26.055932721712544</c:v>
                </c:pt>
                <c:pt idx="1677">
                  <c:v>26.05338430173293</c:v>
                </c:pt>
                <c:pt idx="1678">
                  <c:v>26.057563710499494</c:v>
                </c:pt>
                <c:pt idx="1679">
                  <c:v>26.054811416921513</c:v>
                </c:pt>
                <c:pt idx="1680">
                  <c:v>26.053690112130482</c:v>
                </c:pt>
                <c:pt idx="1681">
                  <c:v>26.030448521916419</c:v>
                </c:pt>
                <c:pt idx="1682">
                  <c:v>26.017400611620797</c:v>
                </c:pt>
                <c:pt idx="1683">
                  <c:v>26.048899082568813</c:v>
                </c:pt>
                <c:pt idx="1684">
                  <c:v>26.031671763506633</c:v>
                </c:pt>
                <c:pt idx="1685">
                  <c:v>26.039418960244653</c:v>
                </c:pt>
                <c:pt idx="1686">
                  <c:v>26.040132517838945</c:v>
                </c:pt>
                <c:pt idx="1687">
                  <c:v>26.035137614678906</c:v>
                </c:pt>
                <c:pt idx="1688">
                  <c:v>26.035545361875645</c:v>
                </c:pt>
                <c:pt idx="1689">
                  <c:v>26.0286136595311</c:v>
                </c:pt>
                <c:pt idx="1690">
                  <c:v>26.021070336391439</c:v>
                </c:pt>
                <c:pt idx="1691">
                  <c:v>26.020050968399595</c:v>
                </c:pt>
                <c:pt idx="1692">
                  <c:v>26.018114169215089</c:v>
                </c:pt>
                <c:pt idx="1693">
                  <c:v>26.014240570846077</c:v>
                </c:pt>
                <c:pt idx="1694">
                  <c:v>26.014954128440376</c:v>
                </c:pt>
                <c:pt idx="1695">
                  <c:v>26.013934760448532</c:v>
                </c:pt>
                <c:pt idx="1696">
                  <c:v>26.019235474006116</c:v>
                </c:pt>
                <c:pt idx="1697">
                  <c:v>26.011080530071364</c:v>
                </c:pt>
                <c:pt idx="1698">
                  <c:v>26.01006116207952</c:v>
                </c:pt>
                <c:pt idx="1699">
                  <c:v>25.987838939857287</c:v>
                </c:pt>
                <c:pt idx="1700">
                  <c:v>26.001192660550469</c:v>
                </c:pt>
                <c:pt idx="1701">
                  <c:v>26.00017329255861</c:v>
                </c:pt>
                <c:pt idx="1702">
                  <c:v>26.011794087665656</c:v>
                </c:pt>
                <c:pt idx="1703">
                  <c:v>26.004352701325182</c:v>
                </c:pt>
                <c:pt idx="1704">
                  <c:v>25.981213047910302</c:v>
                </c:pt>
                <c:pt idx="1705">
                  <c:v>25.989164118246691</c:v>
                </c:pt>
                <c:pt idx="1706">
                  <c:v>25.971936799184512</c:v>
                </c:pt>
                <c:pt idx="1707">
                  <c:v>26.002517838939859</c:v>
                </c:pt>
                <c:pt idx="1708">
                  <c:v>25.991406727828753</c:v>
                </c:pt>
                <c:pt idx="1709">
                  <c:v>25.987838939857287</c:v>
                </c:pt>
                <c:pt idx="1710">
                  <c:v>25.980193679918457</c:v>
                </c:pt>
                <c:pt idx="1711">
                  <c:v>25.98070336391438</c:v>
                </c:pt>
                <c:pt idx="1712">
                  <c:v>25.972344546381251</c:v>
                </c:pt>
                <c:pt idx="1713">
                  <c:v>25.971223241590213</c:v>
                </c:pt>
                <c:pt idx="1714">
                  <c:v>25.958175331294605</c:v>
                </c:pt>
                <c:pt idx="1715">
                  <c:v>25.959296636085629</c:v>
                </c:pt>
                <c:pt idx="1716">
                  <c:v>25.958379204892967</c:v>
                </c:pt>
                <c:pt idx="1717">
                  <c:v>25.94798165137615</c:v>
                </c:pt>
                <c:pt idx="1718">
                  <c:v>25.939418960244659</c:v>
                </c:pt>
                <c:pt idx="1719">
                  <c:v>25.937176350662593</c:v>
                </c:pt>
                <c:pt idx="1720">
                  <c:v>25.937889908256881</c:v>
                </c:pt>
                <c:pt idx="1721">
                  <c:v>25.93411824668706</c:v>
                </c:pt>
                <c:pt idx="1722">
                  <c:v>25.931060142711516</c:v>
                </c:pt>
                <c:pt idx="1723">
                  <c:v>25.916585117227324</c:v>
                </c:pt>
                <c:pt idx="1724">
                  <c:v>25.919847094801231</c:v>
                </c:pt>
                <c:pt idx="1725">
                  <c:v>25.913425076452597</c:v>
                </c:pt>
                <c:pt idx="1726">
                  <c:v>25.8858002038736</c:v>
                </c:pt>
                <c:pt idx="1727">
                  <c:v>25.885290519877678</c:v>
                </c:pt>
                <c:pt idx="1728">
                  <c:v>25.901396534148834</c:v>
                </c:pt>
                <c:pt idx="1729">
                  <c:v>25.888552497451588</c:v>
                </c:pt>
                <c:pt idx="1730">
                  <c:v>25.860214067278292</c:v>
                </c:pt>
                <c:pt idx="1731">
                  <c:v>25.867859327217136</c:v>
                </c:pt>
                <c:pt idx="1732">
                  <c:v>25.850530071355763</c:v>
                </c:pt>
                <c:pt idx="1733">
                  <c:v>25.857869520897047</c:v>
                </c:pt>
                <c:pt idx="1734">
                  <c:v>25.843802242609581</c:v>
                </c:pt>
                <c:pt idx="1735">
                  <c:v>25.832793068297661</c:v>
                </c:pt>
                <c:pt idx="1736">
                  <c:v>25.822803261977583</c:v>
                </c:pt>
                <c:pt idx="1737">
                  <c:v>25.81811416921509</c:v>
                </c:pt>
                <c:pt idx="1738">
                  <c:v>25.823007135575946</c:v>
                </c:pt>
                <c:pt idx="1739">
                  <c:v>25.805677879714587</c:v>
                </c:pt>
                <c:pt idx="1740">
                  <c:v>25.792222222222225</c:v>
                </c:pt>
                <c:pt idx="1741">
                  <c:v>25.792731906218147</c:v>
                </c:pt>
                <c:pt idx="1742">
                  <c:v>25.767349643221202</c:v>
                </c:pt>
                <c:pt idx="1743">
                  <c:v>25.761233435270139</c:v>
                </c:pt>
                <c:pt idx="1744">
                  <c:v>25.757257900101944</c:v>
                </c:pt>
                <c:pt idx="1745">
                  <c:v>25.740132517838944</c:v>
                </c:pt>
                <c:pt idx="1746">
                  <c:v>25.730856269113154</c:v>
                </c:pt>
                <c:pt idx="1747">
                  <c:v>25.718318042813454</c:v>
                </c:pt>
                <c:pt idx="1748">
                  <c:v>25.695891946992873</c:v>
                </c:pt>
                <c:pt idx="1749">
                  <c:v>25.689367991845057</c:v>
                </c:pt>
                <c:pt idx="1750">
                  <c:v>25.671223241590216</c:v>
                </c:pt>
                <c:pt idx="1751">
                  <c:v>25.688654434250772</c:v>
                </c:pt>
                <c:pt idx="1752">
                  <c:v>25.688042813455667</c:v>
                </c:pt>
                <c:pt idx="1753">
                  <c:v>25.672038735983694</c:v>
                </c:pt>
                <c:pt idx="1754">
                  <c:v>25.676422018348628</c:v>
                </c:pt>
                <c:pt idx="1755">
                  <c:v>25.673567787971461</c:v>
                </c:pt>
                <c:pt idx="1756">
                  <c:v>25.655932721712542</c:v>
                </c:pt>
                <c:pt idx="1757">
                  <c:v>25.671223241590216</c:v>
                </c:pt>
                <c:pt idx="1758">
                  <c:v>25.666534148827733</c:v>
                </c:pt>
                <c:pt idx="1759">
                  <c:v>25.664291539245671</c:v>
                </c:pt>
                <c:pt idx="1760">
                  <c:v>25.64910295616718</c:v>
                </c:pt>
                <c:pt idx="1761">
                  <c:v>25.654199796126406</c:v>
                </c:pt>
                <c:pt idx="1762">
                  <c:v>25.645840978593277</c:v>
                </c:pt>
                <c:pt idx="1763">
                  <c:v>25.683557594291543</c:v>
                </c:pt>
                <c:pt idx="1764">
                  <c:v>25.637380224260966</c:v>
                </c:pt>
                <c:pt idx="1765">
                  <c:v>25.638807339449549</c:v>
                </c:pt>
                <c:pt idx="1766">
                  <c:v>25.650122324159028</c:v>
                </c:pt>
                <c:pt idx="1767">
                  <c:v>25.634627930682978</c:v>
                </c:pt>
                <c:pt idx="1768">
                  <c:v>25.653690112130484</c:v>
                </c:pt>
                <c:pt idx="1769">
                  <c:v>25.637074413863409</c:v>
                </c:pt>
                <c:pt idx="1770">
                  <c:v>25.634220183486246</c:v>
                </c:pt>
                <c:pt idx="1771">
                  <c:v>25.627798165137623</c:v>
                </c:pt>
                <c:pt idx="1772">
                  <c:v>25.618216106014273</c:v>
                </c:pt>
                <c:pt idx="1773">
                  <c:v>25.605779816513767</c:v>
                </c:pt>
                <c:pt idx="1774">
                  <c:v>25.584067278287467</c:v>
                </c:pt>
                <c:pt idx="1775">
                  <c:v>25.615565749235483</c:v>
                </c:pt>
                <c:pt idx="1776">
                  <c:v>25.616483180428144</c:v>
                </c:pt>
                <c:pt idx="1777">
                  <c:v>25.61841997961265</c:v>
                </c:pt>
                <c:pt idx="1778">
                  <c:v>25.58906218144751</c:v>
                </c:pt>
                <c:pt idx="1779">
                  <c:v>25.585902140672786</c:v>
                </c:pt>
                <c:pt idx="1780">
                  <c:v>25.565005096839968</c:v>
                </c:pt>
                <c:pt idx="1781">
                  <c:v>25.553384301732933</c:v>
                </c:pt>
                <c:pt idx="1782">
                  <c:v>25.555626911314985</c:v>
                </c:pt>
                <c:pt idx="1783">
                  <c:v>25.541967380224271</c:v>
                </c:pt>
                <c:pt idx="1784">
                  <c:v>25.551243628950051</c:v>
                </c:pt>
                <c:pt idx="1785">
                  <c:v>25.553995922528035</c:v>
                </c:pt>
                <c:pt idx="1786">
                  <c:v>25.534627930682987</c:v>
                </c:pt>
                <c:pt idx="1787">
                  <c:v>25.52514780835882</c:v>
                </c:pt>
                <c:pt idx="1788">
                  <c:v>25.523720693170237</c:v>
                </c:pt>
                <c:pt idx="1789">
                  <c:v>25.518929663608571</c:v>
                </c:pt>
                <c:pt idx="1790">
                  <c:v>25.499765545361875</c:v>
                </c:pt>
                <c:pt idx="1791">
                  <c:v>25.490387359836902</c:v>
                </c:pt>
                <c:pt idx="1792">
                  <c:v>25.497522935779823</c:v>
                </c:pt>
                <c:pt idx="1793">
                  <c:v>25.510061162079509</c:v>
                </c:pt>
                <c:pt idx="1794">
                  <c:v>25.498848114169224</c:v>
                </c:pt>
                <c:pt idx="1795">
                  <c:v>25.510672782874625</c:v>
                </c:pt>
                <c:pt idx="1796">
                  <c:v>25.493547400611629</c:v>
                </c:pt>
                <c:pt idx="1797">
                  <c:v>25.515158002038742</c:v>
                </c:pt>
                <c:pt idx="1798">
                  <c:v>25.519337410805299</c:v>
                </c:pt>
                <c:pt idx="1799">
                  <c:v>25.515056065239559</c:v>
                </c:pt>
                <c:pt idx="1800">
                  <c:v>25.543496432212038</c:v>
                </c:pt>
                <c:pt idx="1801">
                  <c:v>25.539826707441389</c:v>
                </c:pt>
                <c:pt idx="1802">
                  <c:v>25.548797145769623</c:v>
                </c:pt>
                <c:pt idx="1803">
                  <c:v>25.537991845056066</c:v>
                </c:pt>
                <c:pt idx="1804">
                  <c:v>25.543394495412844</c:v>
                </c:pt>
                <c:pt idx="1805">
                  <c:v>25.563374108053008</c:v>
                </c:pt>
                <c:pt idx="1806">
                  <c:v>25.571630988786957</c:v>
                </c:pt>
                <c:pt idx="1807">
                  <c:v>25.563679918450568</c:v>
                </c:pt>
                <c:pt idx="1808">
                  <c:v>25.560316004077478</c:v>
                </c:pt>
                <c:pt idx="1809">
                  <c:v>25.591406727828751</c:v>
                </c:pt>
                <c:pt idx="1810">
                  <c:v>25.573567787971463</c:v>
                </c:pt>
                <c:pt idx="1811">
                  <c:v>25.582640163098883</c:v>
                </c:pt>
                <c:pt idx="1812">
                  <c:v>25.581722731906225</c:v>
                </c:pt>
                <c:pt idx="1813">
                  <c:v>25.568878695208976</c:v>
                </c:pt>
                <c:pt idx="1814">
                  <c:v>25.573873598369019</c:v>
                </c:pt>
                <c:pt idx="1815">
                  <c:v>25.572548419979618</c:v>
                </c:pt>
                <c:pt idx="1816">
                  <c:v>25.586615698267082</c:v>
                </c:pt>
                <c:pt idx="1817">
                  <c:v>25.58865443425077</c:v>
                </c:pt>
                <c:pt idx="1818">
                  <c:v>25.609755351681962</c:v>
                </c:pt>
                <c:pt idx="1819">
                  <c:v>25.603027522935783</c:v>
                </c:pt>
                <c:pt idx="1820">
                  <c:v>25.625351681957195</c:v>
                </c:pt>
                <c:pt idx="1821">
                  <c:v>25.647268093781861</c:v>
                </c:pt>
                <c:pt idx="1822">
                  <c:v>25.649102956167184</c:v>
                </c:pt>
                <c:pt idx="1823">
                  <c:v>25.6522629969419</c:v>
                </c:pt>
                <c:pt idx="1824">
                  <c:v>25.637482161060149</c:v>
                </c:pt>
                <c:pt idx="1825">
                  <c:v>25.664189602446488</c:v>
                </c:pt>
                <c:pt idx="1826">
                  <c:v>25.669388379204896</c:v>
                </c:pt>
                <c:pt idx="1827">
                  <c:v>25.659704383282371</c:v>
                </c:pt>
                <c:pt idx="1828">
                  <c:v>25.646758409785939</c:v>
                </c:pt>
                <c:pt idx="1829">
                  <c:v>25.678766564729877</c:v>
                </c:pt>
                <c:pt idx="1830">
                  <c:v>25.640540265035686</c:v>
                </c:pt>
                <c:pt idx="1831">
                  <c:v>25.671325178389402</c:v>
                </c:pt>
                <c:pt idx="1832">
                  <c:v>25.680601427115192</c:v>
                </c:pt>
                <c:pt idx="1833">
                  <c:v>25.712405708460761</c:v>
                </c:pt>
                <c:pt idx="1834">
                  <c:v>25.740540265035687</c:v>
                </c:pt>
                <c:pt idx="1835">
                  <c:v>25.745637104994906</c:v>
                </c:pt>
                <c:pt idx="1836">
                  <c:v>25.731671763506636</c:v>
                </c:pt>
                <c:pt idx="1837">
                  <c:v>25.750428134556579</c:v>
                </c:pt>
                <c:pt idx="1838">
                  <c:v>25.745535168195723</c:v>
                </c:pt>
                <c:pt idx="1839">
                  <c:v>25.760112130479111</c:v>
                </c:pt>
                <c:pt idx="1840">
                  <c:v>25.759092762487267</c:v>
                </c:pt>
                <c:pt idx="1841">
                  <c:v>25.760214067278294</c:v>
                </c:pt>
                <c:pt idx="1842">
                  <c:v>25.75307849133538</c:v>
                </c:pt>
                <c:pt idx="1843">
                  <c:v>25.736258919469932</c:v>
                </c:pt>
                <c:pt idx="1844">
                  <c:v>25.723109072375134</c:v>
                </c:pt>
                <c:pt idx="1845">
                  <c:v>25.703435270132523</c:v>
                </c:pt>
                <c:pt idx="1846">
                  <c:v>25.685596330275239</c:v>
                </c:pt>
                <c:pt idx="1847">
                  <c:v>25.653384301732931</c:v>
                </c:pt>
                <c:pt idx="1848">
                  <c:v>25.641151885830791</c:v>
                </c:pt>
                <c:pt idx="1849">
                  <c:v>25.610163098878704</c:v>
                </c:pt>
                <c:pt idx="1850">
                  <c:v>25.590795107033646</c:v>
                </c:pt>
                <c:pt idx="1851">
                  <c:v>25.556544342507653</c:v>
                </c:pt>
                <c:pt idx="1852">
                  <c:v>25.545025484199805</c:v>
                </c:pt>
                <c:pt idx="1853">
                  <c:v>25.512711518858314</c:v>
                </c:pt>
                <c:pt idx="1854">
                  <c:v>25.486615698267084</c:v>
                </c:pt>
                <c:pt idx="1855">
                  <c:v>25.471630988786956</c:v>
                </c:pt>
                <c:pt idx="1856">
                  <c:v>25.455728848114177</c:v>
                </c:pt>
                <c:pt idx="1857">
                  <c:v>25.421376146788994</c:v>
                </c:pt>
                <c:pt idx="1858">
                  <c:v>25.411488277268099</c:v>
                </c:pt>
                <c:pt idx="1859">
                  <c:v>25.388246687054032</c:v>
                </c:pt>
                <c:pt idx="1860">
                  <c:v>25.352976554536191</c:v>
                </c:pt>
                <c:pt idx="1861">
                  <c:v>25.367655453618763</c:v>
                </c:pt>
                <c:pt idx="1862">
                  <c:v>25.352874617737005</c:v>
                </c:pt>
                <c:pt idx="1863">
                  <c:v>25.349816513761471</c:v>
                </c:pt>
                <c:pt idx="1864">
                  <c:v>25.345739041794097</c:v>
                </c:pt>
                <c:pt idx="1865">
                  <c:v>25.335953109072385</c:v>
                </c:pt>
                <c:pt idx="1866">
                  <c:v>25.315463812436295</c:v>
                </c:pt>
                <c:pt idx="1867">
                  <c:v>25.281518858307859</c:v>
                </c:pt>
                <c:pt idx="1868">
                  <c:v>25.267451580020392</c:v>
                </c:pt>
                <c:pt idx="1869">
                  <c:v>25.236360856269116</c:v>
                </c:pt>
                <c:pt idx="1870">
                  <c:v>25.232385321100921</c:v>
                </c:pt>
                <c:pt idx="1871">
                  <c:v>25.235851172273193</c:v>
                </c:pt>
                <c:pt idx="1872">
                  <c:v>25.260214067278298</c:v>
                </c:pt>
                <c:pt idx="1873">
                  <c:v>25.27305810397554</c:v>
                </c:pt>
                <c:pt idx="1874">
                  <c:v>25.270203873598373</c:v>
                </c:pt>
                <c:pt idx="1875">
                  <c:v>25.284678899082571</c:v>
                </c:pt>
                <c:pt idx="1876">
                  <c:v>25.257563710499497</c:v>
                </c:pt>
                <c:pt idx="1877">
                  <c:v>25.281620795107042</c:v>
                </c:pt>
                <c:pt idx="1878">
                  <c:v>25.253588175331302</c:v>
                </c:pt>
                <c:pt idx="1879">
                  <c:v>25.247064220183496</c:v>
                </c:pt>
                <c:pt idx="1880">
                  <c:v>25.239317023445466</c:v>
                </c:pt>
                <c:pt idx="1881">
                  <c:v>25.230448521916415</c:v>
                </c:pt>
                <c:pt idx="1882">
                  <c:v>25.201702344546391</c:v>
                </c:pt>
                <c:pt idx="1883">
                  <c:v>25.213934760448538</c:v>
                </c:pt>
                <c:pt idx="1884">
                  <c:v>25.192528032619776</c:v>
                </c:pt>
                <c:pt idx="1885">
                  <c:v>25.184271151885838</c:v>
                </c:pt>
                <c:pt idx="1886">
                  <c:v>25.18478083588176</c:v>
                </c:pt>
                <c:pt idx="1887">
                  <c:v>25.154097859327223</c:v>
                </c:pt>
                <c:pt idx="1888">
                  <c:v>25.151549439347612</c:v>
                </c:pt>
                <c:pt idx="1889">
                  <c:v>25.129633027522942</c:v>
                </c:pt>
                <c:pt idx="1890">
                  <c:v>25.119337410805308</c:v>
                </c:pt>
                <c:pt idx="1891">
                  <c:v>25.110265035677891</c:v>
                </c:pt>
                <c:pt idx="1892">
                  <c:v>25.09956167176351</c:v>
                </c:pt>
                <c:pt idx="1893">
                  <c:v>25.073363914373097</c:v>
                </c:pt>
                <c:pt idx="1894">
                  <c:v>25.071121304791035</c:v>
                </c:pt>
                <c:pt idx="1895">
                  <c:v>25.068165137614685</c:v>
                </c:pt>
                <c:pt idx="1896">
                  <c:v>25.049204892966365</c:v>
                </c:pt>
                <c:pt idx="1897">
                  <c:v>25.052670744138638</c:v>
                </c:pt>
                <c:pt idx="1898">
                  <c:v>25.034220183486241</c:v>
                </c:pt>
                <c:pt idx="1899">
                  <c:v>25.030856269113151</c:v>
                </c:pt>
                <c:pt idx="1900">
                  <c:v>25.034525993883797</c:v>
                </c:pt>
                <c:pt idx="1901">
                  <c:v>25.035953109072381</c:v>
                </c:pt>
                <c:pt idx="1902">
                  <c:v>25.004658511722731</c:v>
                </c:pt>
                <c:pt idx="1903">
                  <c:v>25.004454638124372</c:v>
                </c:pt>
                <c:pt idx="1904">
                  <c:v>25.017298674821618</c:v>
                </c:pt>
                <c:pt idx="1905">
                  <c:v>25.012609582059127</c:v>
                </c:pt>
                <c:pt idx="1906">
                  <c:v>25.020356778797151</c:v>
                </c:pt>
                <c:pt idx="1907">
                  <c:v>25.001702344546381</c:v>
                </c:pt>
                <c:pt idx="1908">
                  <c:v>25.001498470948022</c:v>
                </c:pt>
                <c:pt idx="1909">
                  <c:v>25.001906218144754</c:v>
                </c:pt>
                <c:pt idx="1910">
                  <c:v>24.990998980632014</c:v>
                </c:pt>
                <c:pt idx="1911">
                  <c:v>24.985698267074419</c:v>
                </c:pt>
                <c:pt idx="1912">
                  <c:v>24.978664627930684</c:v>
                </c:pt>
                <c:pt idx="1913">
                  <c:v>24.976625891946995</c:v>
                </c:pt>
                <c:pt idx="1914">
                  <c:v>24.957665647298683</c:v>
                </c:pt>
                <c:pt idx="1915">
                  <c:v>24.945229357798169</c:v>
                </c:pt>
                <c:pt idx="1916">
                  <c:v>24.956850152905204</c:v>
                </c:pt>
                <c:pt idx="1917">
                  <c:v>24.952364933741087</c:v>
                </c:pt>
                <c:pt idx="1918">
                  <c:v>24.942273190621819</c:v>
                </c:pt>
                <c:pt idx="1919">
                  <c:v>24.945025484199803</c:v>
                </c:pt>
                <c:pt idx="1920">
                  <c:v>24.955423037716621</c:v>
                </c:pt>
                <c:pt idx="1921">
                  <c:v>24.955219164118255</c:v>
                </c:pt>
                <c:pt idx="1922">
                  <c:v>24.954607543323142</c:v>
                </c:pt>
                <c:pt idx="1923">
                  <c:v>24.954607543323142</c:v>
                </c:pt>
                <c:pt idx="1924">
                  <c:v>24.967145769622839</c:v>
                </c:pt>
                <c:pt idx="1925">
                  <c:v>24.963679918450566</c:v>
                </c:pt>
                <c:pt idx="1926">
                  <c:v>24.973771661569835</c:v>
                </c:pt>
                <c:pt idx="1927">
                  <c:v>24.977645259938839</c:v>
                </c:pt>
                <c:pt idx="1928">
                  <c:v>24.962252803261983</c:v>
                </c:pt>
                <c:pt idx="1929">
                  <c:v>24.975810397553524</c:v>
                </c:pt>
                <c:pt idx="1930">
                  <c:v>24.969184505606528</c:v>
                </c:pt>
                <c:pt idx="1931">
                  <c:v>24.973669724770645</c:v>
                </c:pt>
                <c:pt idx="1932">
                  <c:v>24.960010193679921</c:v>
                </c:pt>
                <c:pt idx="1933">
                  <c:v>24.97560652395515</c:v>
                </c:pt>
                <c:pt idx="1934">
                  <c:v>24.968674821610605</c:v>
                </c:pt>
                <c:pt idx="1935">
                  <c:v>24.961946992864426</c:v>
                </c:pt>
                <c:pt idx="1936">
                  <c:v>24.944617737003064</c:v>
                </c:pt>
                <c:pt idx="1937">
                  <c:v>24.945127420998979</c:v>
                </c:pt>
                <c:pt idx="1938">
                  <c:v>24.94828746177371</c:v>
                </c:pt>
                <c:pt idx="1939">
                  <c:v>24.942171253822636</c:v>
                </c:pt>
                <c:pt idx="1940">
                  <c:v>24.932996941896029</c:v>
                </c:pt>
                <c:pt idx="1941">
                  <c:v>24.936870540265041</c:v>
                </c:pt>
                <c:pt idx="1942">
                  <c:v>24.946452599388387</c:v>
                </c:pt>
                <c:pt idx="1943">
                  <c:v>24.944209989806325</c:v>
                </c:pt>
                <c:pt idx="1944">
                  <c:v>24.939928644240574</c:v>
                </c:pt>
                <c:pt idx="1945">
                  <c:v>24.938909276248729</c:v>
                </c:pt>
                <c:pt idx="1946">
                  <c:v>24.937889908256885</c:v>
                </c:pt>
                <c:pt idx="1947">
                  <c:v>24.942273190621819</c:v>
                </c:pt>
                <c:pt idx="1948">
                  <c:v>24.929123343527017</c:v>
                </c:pt>
                <c:pt idx="1949">
                  <c:v>24.940030581039764</c:v>
                </c:pt>
                <c:pt idx="1950">
                  <c:v>24.949001019367998</c:v>
                </c:pt>
                <c:pt idx="1951">
                  <c:v>24.952670744138636</c:v>
                </c:pt>
                <c:pt idx="1952">
                  <c:v>24.960010193679921</c:v>
                </c:pt>
                <c:pt idx="1953">
                  <c:v>24.959296636085632</c:v>
                </c:pt>
                <c:pt idx="1954">
                  <c:v>24.983965341488279</c:v>
                </c:pt>
                <c:pt idx="1955">
                  <c:v>24.964291539245671</c:v>
                </c:pt>
                <c:pt idx="1956">
                  <c:v>24.963883792048932</c:v>
                </c:pt>
                <c:pt idx="1957">
                  <c:v>24.979582059123345</c:v>
                </c:pt>
                <c:pt idx="1958">
                  <c:v>24.973771661569828</c:v>
                </c:pt>
                <c:pt idx="1959">
                  <c:v>24.990693170234465</c:v>
                </c:pt>
                <c:pt idx="1960">
                  <c:v>24.988552497451579</c:v>
                </c:pt>
                <c:pt idx="1961">
                  <c:v>25.014342507645267</c:v>
                </c:pt>
                <c:pt idx="1962">
                  <c:v>25.010366972477073</c:v>
                </c:pt>
                <c:pt idx="1963">
                  <c:v>24.996605504587166</c:v>
                </c:pt>
                <c:pt idx="1964">
                  <c:v>25.003129459734971</c:v>
                </c:pt>
                <c:pt idx="1965">
                  <c:v>25.011997961264022</c:v>
                </c:pt>
                <c:pt idx="1966">
                  <c:v>25.023211009174318</c:v>
                </c:pt>
                <c:pt idx="1967">
                  <c:v>25.02545361875638</c:v>
                </c:pt>
                <c:pt idx="1968">
                  <c:v>25.012813455657501</c:v>
                </c:pt>
                <c:pt idx="1969">
                  <c:v>25.012405708460761</c:v>
                </c:pt>
                <c:pt idx="1970">
                  <c:v>25.030346585117236</c:v>
                </c:pt>
                <c:pt idx="1971">
                  <c:v>25.028511722731913</c:v>
                </c:pt>
                <c:pt idx="1972">
                  <c:v>25.044006116207953</c:v>
                </c:pt>
                <c:pt idx="1973">
                  <c:v>25.05144750254842</c:v>
                </c:pt>
                <c:pt idx="1974">
                  <c:v>25.077543323139658</c:v>
                </c:pt>
                <c:pt idx="1975">
                  <c:v>25.07978593272172</c:v>
                </c:pt>
                <c:pt idx="1976">
                  <c:v>25.09201834862386</c:v>
                </c:pt>
                <c:pt idx="1977">
                  <c:v>25.108226299694195</c:v>
                </c:pt>
                <c:pt idx="1978">
                  <c:v>25.11515800203874</c:v>
                </c:pt>
                <c:pt idx="1979">
                  <c:v>25.136972477064219</c:v>
                </c:pt>
                <c:pt idx="1980">
                  <c:v>25.130244648318047</c:v>
                </c:pt>
                <c:pt idx="1981">
                  <c:v>25.144108053007145</c:v>
                </c:pt>
                <c:pt idx="1982">
                  <c:v>25.154097859327223</c:v>
                </c:pt>
                <c:pt idx="1983">
                  <c:v>25.178053007135581</c:v>
                </c:pt>
                <c:pt idx="1984">
                  <c:v>25.187125382262998</c:v>
                </c:pt>
                <c:pt idx="1985">
                  <c:v>25.175810397553519</c:v>
                </c:pt>
                <c:pt idx="1986">
                  <c:v>25.187227319062181</c:v>
                </c:pt>
                <c:pt idx="1987">
                  <c:v>25.181620795107037</c:v>
                </c:pt>
                <c:pt idx="1988">
                  <c:v>25.185494393476048</c:v>
                </c:pt>
                <c:pt idx="1989">
                  <c:v>25.190183486238539</c:v>
                </c:pt>
                <c:pt idx="1990">
                  <c:v>25.191712538226305</c:v>
                </c:pt>
                <c:pt idx="1991">
                  <c:v>25.201192660550461</c:v>
                </c:pt>
                <c:pt idx="1992">
                  <c:v>25.198236493374111</c:v>
                </c:pt>
                <c:pt idx="1993">
                  <c:v>25.205575942915395</c:v>
                </c:pt>
                <c:pt idx="1994">
                  <c:v>25.211896024464835</c:v>
                </c:pt>
                <c:pt idx="1995">
                  <c:v>25.213017329255862</c:v>
                </c:pt>
                <c:pt idx="1996">
                  <c:v>25.212201834862391</c:v>
                </c:pt>
                <c:pt idx="1997">
                  <c:v>25.20955147808359</c:v>
                </c:pt>
                <c:pt idx="1998">
                  <c:v>25.198338430173294</c:v>
                </c:pt>
                <c:pt idx="1999">
                  <c:v>25.201804281345566</c:v>
                </c:pt>
                <c:pt idx="2000">
                  <c:v>25.205474006116212</c:v>
                </c:pt>
                <c:pt idx="2001">
                  <c:v>25.199051987767589</c:v>
                </c:pt>
                <c:pt idx="2002">
                  <c:v>25.209959225280336</c:v>
                </c:pt>
                <c:pt idx="2003">
                  <c:v>25.203435270132523</c:v>
                </c:pt>
                <c:pt idx="2004">
                  <c:v>25.193241590214072</c:v>
                </c:pt>
                <c:pt idx="2005">
                  <c:v>25.196095820591239</c:v>
                </c:pt>
                <c:pt idx="2006">
                  <c:v>25.188960244648328</c:v>
                </c:pt>
                <c:pt idx="2007">
                  <c:v>25.186106014271154</c:v>
                </c:pt>
                <c:pt idx="2008">
                  <c:v>25.175300713557597</c:v>
                </c:pt>
                <c:pt idx="2009">
                  <c:v>25.163170234454647</c:v>
                </c:pt>
                <c:pt idx="2010">
                  <c:v>25.166839959225292</c:v>
                </c:pt>
                <c:pt idx="2011">
                  <c:v>25.138603465851176</c:v>
                </c:pt>
                <c:pt idx="2012">
                  <c:v>25.163170234454647</c:v>
                </c:pt>
                <c:pt idx="2013">
                  <c:v>25.177543323139659</c:v>
                </c:pt>
                <c:pt idx="2014">
                  <c:v>25.180601427115199</c:v>
                </c:pt>
                <c:pt idx="2015">
                  <c:v>25.183149847094803</c:v>
                </c:pt>
                <c:pt idx="2016">
                  <c:v>25.18478083588176</c:v>
                </c:pt>
                <c:pt idx="2017">
                  <c:v>25.176014271151892</c:v>
                </c:pt>
                <c:pt idx="2018">
                  <c:v>25.168878695208974</c:v>
                </c:pt>
                <c:pt idx="2019">
                  <c:v>25.179378185524982</c:v>
                </c:pt>
                <c:pt idx="2020">
                  <c:v>25.180193679918453</c:v>
                </c:pt>
                <c:pt idx="2021">
                  <c:v>25.176829765545364</c:v>
                </c:pt>
                <c:pt idx="2022">
                  <c:v>25.162150866462795</c:v>
                </c:pt>
                <c:pt idx="2023">
                  <c:v>25.179174311926616</c:v>
                </c:pt>
                <c:pt idx="2024">
                  <c:v>25.166941896024468</c:v>
                </c:pt>
                <c:pt idx="2025">
                  <c:v>25.166126401630997</c:v>
                </c:pt>
                <c:pt idx="2026">
                  <c:v>25.145433231396538</c:v>
                </c:pt>
                <c:pt idx="2027">
                  <c:v>25.142884811416927</c:v>
                </c:pt>
                <c:pt idx="2028">
                  <c:v>25.146248725790016</c:v>
                </c:pt>
                <c:pt idx="2029">
                  <c:v>25.153384301732935</c:v>
                </c:pt>
                <c:pt idx="2030">
                  <c:v>25.148491335372078</c:v>
                </c:pt>
                <c:pt idx="2031">
                  <c:v>25.144617737003067</c:v>
                </c:pt>
                <c:pt idx="2032">
                  <c:v>25.167247706422025</c:v>
                </c:pt>
                <c:pt idx="2033">
                  <c:v>25.153384301732935</c:v>
                </c:pt>
                <c:pt idx="2034">
                  <c:v>25.134831804281355</c:v>
                </c:pt>
                <c:pt idx="2035">
                  <c:v>25.156646279306834</c:v>
                </c:pt>
                <c:pt idx="2036">
                  <c:v>25.156340468909285</c:v>
                </c:pt>
                <c:pt idx="2037">
                  <c:v>25.166024464831807</c:v>
                </c:pt>
                <c:pt idx="2038">
                  <c:v>25.15236493374109</c:v>
                </c:pt>
                <c:pt idx="2039">
                  <c:v>25.158990825688079</c:v>
                </c:pt>
                <c:pt idx="2040">
                  <c:v>25.165412844036702</c:v>
                </c:pt>
                <c:pt idx="2041">
                  <c:v>25.175606523955153</c:v>
                </c:pt>
                <c:pt idx="2042">
                  <c:v>25.175912334352709</c:v>
                </c:pt>
                <c:pt idx="2043">
                  <c:v>25.163781855249752</c:v>
                </c:pt>
                <c:pt idx="2044">
                  <c:v>25.170101936799192</c:v>
                </c:pt>
                <c:pt idx="2045">
                  <c:v>25.171223241590219</c:v>
                </c:pt>
                <c:pt idx="2046">
                  <c:v>25.163068297655457</c:v>
                </c:pt>
                <c:pt idx="2047">
                  <c:v>25.163476044852196</c:v>
                </c:pt>
                <c:pt idx="2048">
                  <c:v>25.164597349643223</c:v>
                </c:pt>
                <c:pt idx="2049">
                  <c:v>25.15399592252804</c:v>
                </c:pt>
                <c:pt idx="2050">
                  <c:v>25.144006116207954</c:v>
                </c:pt>
                <c:pt idx="2051">
                  <c:v>25.153690112130484</c:v>
                </c:pt>
                <c:pt idx="2052">
                  <c:v>25.141967380224258</c:v>
                </c:pt>
                <c:pt idx="2053">
                  <c:v>25.136360856269121</c:v>
                </c:pt>
                <c:pt idx="2054">
                  <c:v>25.145229357798172</c:v>
                </c:pt>
                <c:pt idx="2055">
                  <c:v>25.117706422018351</c:v>
                </c:pt>
                <c:pt idx="2056">
                  <c:v>25.113119266055051</c:v>
                </c:pt>
                <c:pt idx="2057">
                  <c:v>25.123414882772686</c:v>
                </c:pt>
                <c:pt idx="2058">
                  <c:v>25.116483180428133</c:v>
                </c:pt>
                <c:pt idx="2059">
                  <c:v>25.109347604485222</c:v>
                </c:pt>
                <c:pt idx="2060">
                  <c:v>25.109449541284405</c:v>
                </c:pt>
                <c:pt idx="2061">
                  <c:v>25.113628950050973</c:v>
                </c:pt>
                <c:pt idx="2062">
                  <c:v>25.105983690112133</c:v>
                </c:pt>
                <c:pt idx="2063">
                  <c:v>25.13952089704383</c:v>
                </c:pt>
                <c:pt idx="2064">
                  <c:v>25.168267074413869</c:v>
                </c:pt>
                <c:pt idx="2065">
                  <c:v>25.174689092762492</c:v>
                </c:pt>
                <c:pt idx="2066">
                  <c:v>25.199765545361878</c:v>
                </c:pt>
                <c:pt idx="2067">
                  <c:v>25.211386340468913</c:v>
                </c:pt>
                <c:pt idx="2068">
                  <c:v>25.237482161060143</c:v>
                </c:pt>
                <c:pt idx="2069">
                  <c:v>25.25297655453619</c:v>
                </c:pt>
                <c:pt idx="2070">
                  <c:v>25.281926605504591</c:v>
                </c:pt>
                <c:pt idx="2071">
                  <c:v>25.295178389398579</c:v>
                </c:pt>
                <c:pt idx="2072">
                  <c:v>25.31311926605505</c:v>
                </c:pt>
                <c:pt idx="2073">
                  <c:v>25.3640876656473</c:v>
                </c:pt>
                <c:pt idx="2074">
                  <c:v>25.387737003058103</c:v>
                </c:pt>
                <c:pt idx="2075">
                  <c:v>25.431977573904181</c:v>
                </c:pt>
                <c:pt idx="2076">
                  <c:v>25.434831804281352</c:v>
                </c:pt>
                <c:pt idx="2077">
                  <c:v>25.471834862385325</c:v>
                </c:pt>
                <c:pt idx="2078">
                  <c:v>25.497828746177376</c:v>
                </c:pt>
                <c:pt idx="2079">
                  <c:v>25.50853211009175</c:v>
                </c:pt>
                <c:pt idx="2080">
                  <c:v>25.530448521916416</c:v>
                </c:pt>
                <c:pt idx="2081">
                  <c:v>25.559296636085634</c:v>
                </c:pt>
                <c:pt idx="2082">
                  <c:v>25.572548419979618</c:v>
                </c:pt>
                <c:pt idx="2083">
                  <c:v>25.586513761467895</c:v>
                </c:pt>
                <c:pt idx="2084">
                  <c:v>25.613832823649346</c:v>
                </c:pt>
                <c:pt idx="2085">
                  <c:v>25.624128440366981</c:v>
                </c:pt>
                <c:pt idx="2086">
                  <c:v>25.630856269113156</c:v>
                </c:pt>
                <c:pt idx="2087">
                  <c:v>25.648593272171262</c:v>
                </c:pt>
                <c:pt idx="2088">
                  <c:v>25.660927624872585</c:v>
                </c:pt>
                <c:pt idx="2089">
                  <c:v>25.657563710499495</c:v>
                </c:pt>
                <c:pt idx="2090">
                  <c:v>25.652976554536195</c:v>
                </c:pt>
                <c:pt idx="2091">
                  <c:v>25.645840978593277</c:v>
                </c:pt>
                <c:pt idx="2092">
                  <c:v>25.647268093781861</c:v>
                </c:pt>
                <c:pt idx="2093">
                  <c:v>25.616890927624876</c:v>
                </c:pt>
                <c:pt idx="2094">
                  <c:v>25.634220183486246</c:v>
                </c:pt>
                <c:pt idx="2095">
                  <c:v>25.608430173292568</c:v>
                </c:pt>
                <c:pt idx="2096">
                  <c:v>25.621580020387363</c:v>
                </c:pt>
                <c:pt idx="2097">
                  <c:v>25.617400611620798</c:v>
                </c:pt>
                <c:pt idx="2098">
                  <c:v>25.591610601427121</c:v>
                </c:pt>
                <c:pt idx="2099">
                  <c:v>25.581926605504595</c:v>
                </c:pt>
                <c:pt idx="2100">
                  <c:v>25.597522935779821</c:v>
                </c:pt>
                <c:pt idx="2101">
                  <c:v>25.578970438328241</c:v>
                </c:pt>
                <c:pt idx="2102">
                  <c:v>25.570713557594306</c:v>
                </c:pt>
                <c:pt idx="2103">
                  <c:v>25.585392456676868</c:v>
                </c:pt>
                <c:pt idx="2104">
                  <c:v>25.575708460754338</c:v>
                </c:pt>
                <c:pt idx="2105">
                  <c:v>25.544719673802252</c:v>
                </c:pt>
                <c:pt idx="2106">
                  <c:v>25.52983690112131</c:v>
                </c:pt>
                <c:pt idx="2107">
                  <c:v>25.52056065239552</c:v>
                </c:pt>
                <c:pt idx="2108">
                  <c:v>25.50537206931703</c:v>
                </c:pt>
                <c:pt idx="2109">
                  <c:v>25.503129459734971</c:v>
                </c:pt>
                <c:pt idx="2110">
                  <c:v>25.506493374108061</c:v>
                </c:pt>
                <c:pt idx="2111">
                  <c:v>25.487533129459738</c:v>
                </c:pt>
                <c:pt idx="2112">
                  <c:v>25.479072375127423</c:v>
                </c:pt>
                <c:pt idx="2113">
                  <c:v>25.455524974515807</c:v>
                </c:pt>
                <c:pt idx="2114">
                  <c:v>25.428103975535169</c:v>
                </c:pt>
                <c:pt idx="2115">
                  <c:v>25.404760448521927</c:v>
                </c:pt>
                <c:pt idx="2116">
                  <c:v>25.378053007135584</c:v>
                </c:pt>
                <c:pt idx="2117">
                  <c:v>25.359806320081557</c:v>
                </c:pt>
                <c:pt idx="2118">
                  <c:v>25.36123343527014</c:v>
                </c:pt>
                <c:pt idx="2119">
                  <c:v>25.326676860346591</c:v>
                </c:pt>
                <c:pt idx="2120">
                  <c:v>25.307003058103984</c:v>
                </c:pt>
                <c:pt idx="2121">
                  <c:v>25.299867482161066</c:v>
                </c:pt>
                <c:pt idx="2122">
                  <c:v>25.273160040774723</c:v>
                </c:pt>
                <c:pt idx="2123">
                  <c:v>25.270713557594302</c:v>
                </c:pt>
                <c:pt idx="2124">
                  <c:v>25.27326197757391</c:v>
                </c:pt>
                <c:pt idx="2125">
                  <c:v>25.272752293577991</c:v>
                </c:pt>
                <c:pt idx="2126">
                  <c:v>25.239928644240578</c:v>
                </c:pt>
                <c:pt idx="2127">
                  <c:v>25.255728848114174</c:v>
                </c:pt>
                <c:pt idx="2128">
                  <c:v>25.260927624872586</c:v>
                </c:pt>
                <c:pt idx="2129">
                  <c:v>25.243190621814477</c:v>
                </c:pt>
                <c:pt idx="2130">
                  <c:v>25.262150866462804</c:v>
                </c:pt>
                <c:pt idx="2131">
                  <c:v>25.323720693170241</c:v>
                </c:pt>
                <c:pt idx="2132">
                  <c:v>25.332895005096844</c:v>
                </c:pt>
                <c:pt idx="2133">
                  <c:v>25.351651376146791</c:v>
                </c:pt>
                <c:pt idx="2134">
                  <c:v>25.382130479102962</c:v>
                </c:pt>
                <c:pt idx="2135">
                  <c:v>25.373771661569833</c:v>
                </c:pt>
                <c:pt idx="2136">
                  <c:v>25.404148827726814</c:v>
                </c:pt>
                <c:pt idx="2137">
                  <c:v>25.412915392456686</c:v>
                </c:pt>
                <c:pt idx="2138">
                  <c:v>25.4404383282365</c:v>
                </c:pt>
                <c:pt idx="2139">
                  <c:v>25.467961264016314</c:v>
                </c:pt>
                <c:pt idx="2140">
                  <c:v>25.465922528032625</c:v>
                </c:pt>
                <c:pt idx="2141">
                  <c:v>25.477135575942924</c:v>
                </c:pt>
                <c:pt idx="2142">
                  <c:v>25.483353720693174</c:v>
                </c:pt>
                <c:pt idx="2143">
                  <c:v>25.51169215086647</c:v>
                </c:pt>
                <c:pt idx="2144">
                  <c:v>25.518623853211015</c:v>
                </c:pt>
                <c:pt idx="2145">
                  <c:v>25.522803261977579</c:v>
                </c:pt>
                <c:pt idx="2146">
                  <c:v>25.516788990825695</c:v>
                </c:pt>
                <c:pt idx="2147">
                  <c:v>25.527594291539252</c:v>
                </c:pt>
                <c:pt idx="2148">
                  <c:v>25.528817533129466</c:v>
                </c:pt>
                <c:pt idx="2149">
                  <c:v>25.547471967380233</c:v>
                </c:pt>
                <c:pt idx="2150">
                  <c:v>25.534118246687058</c:v>
                </c:pt>
                <c:pt idx="2151">
                  <c:v>25.538603465851182</c:v>
                </c:pt>
                <c:pt idx="2152">
                  <c:v>25.551753312945984</c:v>
                </c:pt>
                <c:pt idx="2153">
                  <c:v>25.54696228338431</c:v>
                </c:pt>
                <c:pt idx="2154">
                  <c:v>25.56092762487258</c:v>
                </c:pt>
                <c:pt idx="2155">
                  <c:v>25.568063200815502</c:v>
                </c:pt>
                <c:pt idx="2156">
                  <c:v>25.54706422018349</c:v>
                </c:pt>
                <c:pt idx="2157">
                  <c:v>25.56551478083589</c:v>
                </c:pt>
                <c:pt idx="2158">
                  <c:v>25.572344546381252</c:v>
                </c:pt>
                <c:pt idx="2159">
                  <c:v>25.585494393476043</c:v>
                </c:pt>
                <c:pt idx="2160">
                  <c:v>25.584576962283393</c:v>
                </c:pt>
                <c:pt idx="2161">
                  <c:v>25.580703363914381</c:v>
                </c:pt>
                <c:pt idx="2162">
                  <c:v>25.576625891946993</c:v>
                </c:pt>
                <c:pt idx="2163">
                  <c:v>25.59823649337411</c:v>
                </c:pt>
                <c:pt idx="2164">
                  <c:v>25.597522935779821</c:v>
                </c:pt>
                <c:pt idx="2165">
                  <c:v>25.598950050968405</c:v>
                </c:pt>
                <c:pt idx="2166">
                  <c:v>25.597013251783899</c:v>
                </c:pt>
                <c:pt idx="2167">
                  <c:v>25.598644240570849</c:v>
                </c:pt>
                <c:pt idx="2168">
                  <c:v>25.595688073394498</c:v>
                </c:pt>
                <c:pt idx="2169">
                  <c:v>25.592629969418965</c:v>
                </c:pt>
                <c:pt idx="2170">
                  <c:v>25.594872579001031</c:v>
                </c:pt>
                <c:pt idx="2171">
                  <c:v>25.598032619775744</c:v>
                </c:pt>
                <c:pt idx="2172">
                  <c:v>25.594668705402654</c:v>
                </c:pt>
                <c:pt idx="2173">
                  <c:v>25.603333333333339</c:v>
                </c:pt>
                <c:pt idx="2174">
                  <c:v>25.594668705402654</c:v>
                </c:pt>
                <c:pt idx="2175">
                  <c:v>25.592629969418965</c:v>
                </c:pt>
                <c:pt idx="2176">
                  <c:v>25.58732925586137</c:v>
                </c:pt>
                <c:pt idx="2177">
                  <c:v>25.586309887869525</c:v>
                </c:pt>
                <c:pt idx="2178">
                  <c:v>25.581416921508669</c:v>
                </c:pt>
                <c:pt idx="2179">
                  <c:v>25.580193679918459</c:v>
                </c:pt>
                <c:pt idx="2180">
                  <c:v>25.579276248725797</c:v>
                </c:pt>
                <c:pt idx="2181">
                  <c:v>25.576218144750261</c:v>
                </c:pt>
                <c:pt idx="2182">
                  <c:v>25.565412844036704</c:v>
                </c:pt>
                <c:pt idx="2183">
                  <c:v>25.578868501529051</c:v>
                </c:pt>
                <c:pt idx="2184">
                  <c:v>25.561743119266062</c:v>
                </c:pt>
                <c:pt idx="2185">
                  <c:v>25.553588175331296</c:v>
                </c:pt>
                <c:pt idx="2186">
                  <c:v>25.546452599388381</c:v>
                </c:pt>
                <c:pt idx="2187">
                  <c:v>25.533302752293579</c:v>
                </c:pt>
                <c:pt idx="2188">
                  <c:v>25.53758409785933</c:v>
                </c:pt>
                <c:pt idx="2189">
                  <c:v>25.526065239551482</c:v>
                </c:pt>
                <c:pt idx="2190">
                  <c:v>25.545739041794089</c:v>
                </c:pt>
                <c:pt idx="2191">
                  <c:v>25.532181447502552</c:v>
                </c:pt>
                <c:pt idx="2192">
                  <c:v>25.545637104994906</c:v>
                </c:pt>
                <c:pt idx="2193">
                  <c:v>25.53167176350663</c:v>
                </c:pt>
                <c:pt idx="2194">
                  <c:v>25.556034658511724</c:v>
                </c:pt>
                <c:pt idx="2195">
                  <c:v>25.523414882772684</c:v>
                </c:pt>
                <c:pt idx="2196">
                  <c:v>25.495586136595318</c:v>
                </c:pt>
                <c:pt idx="2197">
                  <c:v>25.457563710499493</c:v>
                </c:pt>
                <c:pt idx="2198">
                  <c:v>25.423312945973496</c:v>
                </c:pt>
                <c:pt idx="2199">
                  <c:v>25.391304791029565</c:v>
                </c:pt>
                <c:pt idx="2200">
                  <c:v>25.366839959225281</c:v>
                </c:pt>
                <c:pt idx="2201">
                  <c:v>25.347166156982674</c:v>
                </c:pt>
                <c:pt idx="2202">
                  <c:v>25.333710499490326</c:v>
                </c:pt>
                <c:pt idx="2203">
                  <c:v>25.319133537206937</c:v>
                </c:pt>
                <c:pt idx="2204">
                  <c:v>25.286513761467891</c:v>
                </c:pt>
                <c:pt idx="2205">
                  <c:v>25.264597349643232</c:v>
                </c:pt>
                <c:pt idx="2206">
                  <c:v>25.240234454638127</c:v>
                </c:pt>
                <c:pt idx="2207">
                  <c:v>25.230958205912337</c:v>
                </c:pt>
                <c:pt idx="2208">
                  <c:v>25.21546381243629</c:v>
                </c:pt>
                <c:pt idx="2209">
                  <c:v>25.188756371049955</c:v>
                </c:pt>
                <c:pt idx="2210">
                  <c:v>25.16327217125383</c:v>
                </c:pt>
                <c:pt idx="2211">
                  <c:v>25.13065239551478</c:v>
                </c:pt>
                <c:pt idx="2212">
                  <c:v>25.122089704383285</c:v>
                </c:pt>
                <c:pt idx="2213">
                  <c:v>25.119541284403674</c:v>
                </c:pt>
                <c:pt idx="2214">
                  <c:v>25.100479102956172</c:v>
                </c:pt>
                <c:pt idx="2215">
                  <c:v>25.073261977573907</c:v>
                </c:pt>
                <c:pt idx="2216">
                  <c:v>25.101906218144755</c:v>
                </c:pt>
                <c:pt idx="2217">
                  <c:v>25.07173292558614</c:v>
                </c:pt>
                <c:pt idx="2218">
                  <c:v>25.058685015290528</c:v>
                </c:pt>
                <c:pt idx="2219">
                  <c:v>25.069184505606529</c:v>
                </c:pt>
                <c:pt idx="2220">
                  <c:v>25.066228338430172</c:v>
                </c:pt>
                <c:pt idx="2221">
                  <c:v>25.078970438328234</c:v>
                </c:pt>
                <c:pt idx="2222">
                  <c:v>25.060825688073393</c:v>
                </c:pt>
                <c:pt idx="2223">
                  <c:v>25.053893985728848</c:v>
                </c:pt>
                <c:pt idx="2224">
                  <c:v>25.044719673802248</c:v>
                </c:pt>
                <c:pt idx="2225">
                  <c:v>25.041763506625898</c:v>
                </c:pt>
                <c:pt idx="2226">
                  <c:v>25.042579001019377</c:v>
                </c:pt>
                <c:pt idx="2227">
                  <c:v>25.056034658511727</c:v>
                </c:pt>
                <c:pt idx="2228">
                  <c:v>25.082436289500514</c:v>
                </c:pt>
                <c:pt idx="2229">
                  <c:v>25.128307849133549</c:v>
                </c:pt>
                <c:pt idx="2230">
                  <c:v>25.148389398572895</c:v>
                </c:pt>
                <c:pt idx="2231">
                  <c:v>25.178256880733947</c:v>
                </c:pt>
                <c:pt idx="2232">
                  <c:v>25.21128440366973</c:v>
                </c:pt>
                <c:pt idx="2233">
                  <c:v>25.242477064220196</c:v>
                </c:pt>
                <c:pt idx="2234">
                  <c:v>25.271427115188594</c:v>
                </c:pt>
                <c:pt idx="2235">
                  <c:v>25.285800203873606</c:v>
                </c:pt>
                <c:pt idx="2236">
                  <c:v>25.320866462793067</c:v>
                </c:pt>
                <c:pt idx="2237">
                  <c:v>25.326982670744144</c:v>
                </c:pt>
                <c:pt idx="2238">
                  <c:v>25.339011213047911</c:v>
                </c:pt>
                <c:pt idx="2239">
                  <c:v>25.368369011213048</c:v>
                </c:pt>
                <c:pt idx="2240">
                  <c:v>25.356238532110101</c:v>
                </c:pt>
                <c:pt idx="2241">
                  <c:v>25.366941896024471</c:v>
                </c:pt>
                <c:pt idx="2242">
                  <c:v>25.356238532110094</c:v>
                </c:pt>
                <c:pt idx="2243">
                  <c:v>25.335749235474008</c:v>
                </c:pt>
                <c:pt idx="2244">
                  <c:v>25.332691131498475</c:v>
                </c:pt>
                <c:pt idx="2245">
                  <c:v>25.341253822629973</c:v>
                </c:pt>
                <c:pt idx="2246">
                  <c:v>25.346452599388382</c:v>
                </c:pt>
                <c:pt idx="2247">
                  <c:v>25.355728848114172</c:v>
                </c:pt>
                <c:pt idx="2248">
                  <c:v>25.340438328236498</c:v>
                </c:pt>
                <c:pt idx="2249">
                  <c:v>25.335545361875642</c:v>
                </c:pt>
                <c:pt idx="2250">
                  <c:v>25.301192660550459</c:v>
                </c:pt>
                <c:pt idx="2251">
                  <c:v>25.293343527013253</c:v>
                </c:pt>
                <c:pt idx="2252">
                  <c:v>25.267451580020392</c:v>
                </c:pt>
                <c:pt idx="2253">
                  <c:v>25.250632008154945</c:v>
                </c:pt>
                <c:pt idx="2254">
                  <c:v>25.224434250764531</c:v>
                </c:pt>
                <c:pt idx="2255">
                  <c:v>25.201498470948017</c:v>
                </c:pt>
                <c:pt idx="2256">
                  <c:v>25.177441386340476</c:v>
                </c:pt>
                <c:pt idx="2257">
                  <c:v>25.147064220183495</c:v>
                </c:pt>
                <c:pt idx="2258">
                  <c:v>25.114750254842008</c:v>
                </c:pt>
                <c:pt idx="2259">
                  <c:v>25.091100917431199</c:v>
                </c:pt>
                <c:pt idx="2260">
                  <c:v>25.065005096839961</c:v>
                </c:pt>
                <c:pt idx="2261">
                  <c:v>25.062660550458723</c:v>
                </c:pt>
                <c:pt idx="2262">
                  <c:v>25.035647298674824</c:v>
                </c:pt>
                <c:pt idx="2263">
                  <c:v>25.021478083588185</c:v>
                </c:pt>
                <c:pt idx="2264">
                  <c:v>25.015056065239548</c:v>
                </c:pt>
                <c:pt idx="2265">
                  <c:v>25.002721712538225</c:v>
                </c:pt>
                <c:pt idx="2266">
                  <c:v>25.004352701325189</c:v>
                </c:pt>
                <c:pt idx="2267">
                  <c:v>25.017094801223251</c:v>
                </c:pt>
                <c:pt idx="2268">
                  <c:v>25.037380224260964</c:v>
                </c:pt>
                <c:pt idx="2269">
                  <c:v>25.052161060142716</c:v>
                </c:pt>
                <c:pt idx="2270">
                  <c:v>25.069286442405712</c:v>
                </c:pt>
                <c:pt idx="2271">
                  <c:v>25.060519877675844</c:v>
                </c:pt>
                <c:pt idx="2272">
                  <c:v>25.057971457696233</c:v>
                </c:pt>
                <c:pt idx="2273">
                  <c:v>25.053690112130482</c:v>
                </c:pt>
                <c:pt idx="2274">
                  <c:v>25.038705402650365</c:v>
                </c:pt>
                <c:pt idx="2275">
                  <c:v>25.03462793068298</c:v>
                </c:pt>
                <c:pt idx="2276">
                  <c:v>25.018114169215096</c:v>
                </c:pt>
                <c:pt idx="2277">
                  <c:v>25.00669724770642</c:v>
                </c:pt>
                <c:pt idx="2278">
                  <c:v>25.005066258919477</c:v>
                </c:pt>
                <c:pt idx="2279">
                  <c:v>25.012711518858318</c:v>
                </c:pt>
                <c:pt idx="2280">
                  <c:v>24.990998980632007</c:v>
                </c:pt>
                <c:pt idx="2281">
                  <c:v>24.976829765545361</c:v>
                </c:pt>
                <c:pt idx="2282">
                  <c:v>24.965310907237516</c:v>
                </c:pt>
                <c:pt idx="2283">
                  <c:v>24.951651376146792</c:v>
                </c:pt>
                <c:pt idx="2284">
                  <c:v>24.917298674821616</c:v>
                </c:pt>
                <c:pt idx="2285">
                  <c:v>24.911386340468916</c:v>
                </c:pt>
                <c:pt idx="2286">
                  <c:v>24.925453618756379</c:v>
                </c:pt>
                <c:pt idx="2287">
                  <c:v>24.921885830784916</c:v>
                </c:pt>
                <c:pt idx="2288">
                  <c:v>24.95246687054027</c:v>
                </c:pt>
                <c:pt idx="2289">
                  <c:v>24.992629969418971</c:v>
                </c:pt>
                <c:pt idx="2290">
                  <c:v>25.003027522935788</c:v>
                </c:pt>
                <c:pt idx="2291">
                  <c:v>25.041355759429159</c:v>
                </c:pt>
                <c:pt idx="2292">
                  <c:v>25.073873598369012</c:v>
                </c:pt>
                <c:pt idx="2293">
                  <c:v>25.105779816513774</c:v>
                </c:pt>
                <c:pt idx="2294">
                  <c:v>25.140438328236492</c:v>
                </c:pt>
                <c:pt idx="2295">
                  <c:v>25.21546381243629</c:v>
                </c:pt>
                <c:pt idx="2296">
                  <c:v>25.292833843017331</c:v>
                </c:pt>
                <c:pt idx="2297">
                  <c:v>25.339826707441389</c:v>
                </c:pt>
                <c:pt idx="2298">
                  <c:v>25.402313965341499</c:v>
                </c:pt>
                <c:pt idx="2299">
                  <c:v>25.46510703363915</c:v>
                </c:pt>
                <c:pt idx="2300">
                  <c:v>25.529734964322131</c:v>
                </c:pt>
                <c:pt idx="2301">
                  <c:v>25.578664627930682</c:v>
                </c:pt>
                <c:pt idx="2302">
                  <c:v>25.632079510703363</c:v>
                </c:pt>
                <c:pt idx="2303">
                  <c:v>25.666024464831811</c:v>
                </c:pt>
                <c:pt idx="2304">
                  <c:v>25.691814475025485</c:v>
                </c:pt>
                <c:pt idx="2305">
                  <c:v>25.731365953109076</c:v>
                </c:pt>
                <c:pt idx="2306">
                  <c:v>25.766941896024473</c:v>
                </c:pt>
                <c:pt idx="2307">
                  <c:v>25.787533129459742</c:v>
                </c:pt>
                <c:pt idx="2308">
                  <c:v>25.805881753312949</c:v>
                </c:pt>
                <c:pt idx="2309">
                  <c:v>25.818827726809378</c:v>
                </c:pt>
                <c:pt idx="2310">
                  <c:v>25.841763506625892</c:v>
                </c:pt>
                <c:pt idx="2311">
                  <c:v>25.867553516819576</c:v>
                </c:pt>
                <c:pt idx="2312">
                  <c:v>25.879174311926615</c:v>
                </c:pt>
                <c:pt idx="2313">
                  <c:v>25.873058103975538</c:v>
                </c:pt>
                <c:pt idx="2314">
                  <c:v>25.899051987767585</c:v>
                </c:pt>
                <c:pt idx="2315">
                  <c:v>25.896605504587157</c:v>
                </c:pt>
                <c:pt idx="2316">
                  <c:v>25.907410805300714</c:v>
                </c:pt>
                <c:pt idx="2317">
                  <c:v>25.914240570846079</c:v>
                </c:pt>
                <c:pt idx="2318">
                  <c:v>25.919439347604492</c:v>
                </c:pt>
                <c:pt idx="2319">
                  <c:v>25.930040774719675</c:v>
                </c:pt>
                <c:pt idx="2320">
                  <c:v>25.926167176350674</c:v>
                </c:pt>
                <c:pt idx="2321">
                  <c:v>25.947064220183488</c:v>
                </c:pt>
                <c:pt idx="2322">
                  <c:v>25.949408766564733</c:v>
                </c:pt>
                <c:pt idx="2323">
                  <c:v>25.955830784913356</c:v>
                </c:pt>
                <c:pt idx="2324">
                  <c:v>25.957257900101943</c:v>
                </c:pt>
                <c:pt idx="2325">
                  <c:v>25.979582059123352</c:v>
                </c:pt>
                <c:pt idx="2326">
                  <c:v>25.969286442405707</c:v>
                </c:pt>
                <c:pt idx="2327">
                  <c:v>25.980907237512746</c:v>
                </c:pt>
                <c:pt idx="2328">
                  <c:v>25.980091743119274</c:v>
                </c:pt>
                <c:pt idx="2329">
                  <c:v>25.989469928644247</c:v>
                </c:pt>
                <c:pt idx="2330">
                  <c:v>25.985698267074419</c:v>
                </c:pt>
                <c:pt idx="2331">
                  <c:v>25.984780835881757</c:v>
                </c:pt>
                <c:pt idx="2332">
                  <c:v>26.006391437308871</c:v>
                </c:pt>
                <c:pt idx="2333">
                  <c:v>25.986106014271158</c:v>
                </c:pt>
                <c:pt idx="2334">
                  <c:v>25.990081549439353</c:v>
                </c:pt>
                <c:pt idx="2335">
                  <c:v>26.007308868501532</c:v>
                </c:pt>
                <c:pt idx="2336">
                  <c:v>26.004046890927626</c:v>
                </c:pt>
                <c:pt idx="2337">
                  <c:v>26.005066258919481</c:v>
                </c:pt>
                <c:pt idx="2338">
                  <c:v>26.012609582059127</c:v>
                </c:pt>
                <c:pt idx="2339">
                  <c:v>26.012303771661571</c:v>
                </c:pt>
                <c:pt idx="2340">
                  <c:v>26.007512742099898</c:v>
                </c:pt>
                <c:pt idx="2341">
                  <c:v>26.033098878695217</c:v>
                </c:pt>
                <c:pt idx="2342">
                  <c:v>26.014036697247715</c:v>
                </c:pt>
                <c:pt idx="2343">
                  <c:v>26.010774719673805</c:v>
                </c:pt>
                <c:pt idx="2344">
                  <c:v>26.028919469928645</c:v>
                </c:pt>
                <c:pt idx="2345">
                  <c:v>26.019643221202855</c:v>
                </c:pt>
                <c:pt idx="2346">
                  <c:v>26.015158002038739</c:v>
                </c:pt>
                <c:pt idx="2347">
                  <c:v>26.015259938837922</c:v>
                </c:pt>
                <c:pt idx="2348">
                  <c:v>26.025351681957194</c:v>
                </c:pt>
                <c:pt idx="2349">
                  <c:v>26.043598369011217</c:v>
                </c:pt>
                <c:pt idx="2350">
                  <c:v>26.041559633027529</c:v>
                </c:pt>
                <c:pt idx="2351">
                  <c:v>26.031569826707443</c:v>
                </c:pt>
                <c:pt idx="2352">
                  <c:v>26.03615698267075</c:v>
                </c:pt>
                <c:pt idx="2353">
                  <c:v>26.049306829765548</c:v>
                </c:pt>
                <c:pt idx="2354">
                  <c:v>26.050733944954132</c:v>
                </c:pt>
                <c:pt idx="2355">
                  <c:v>26.059602446483183</c:v>
                </c:pt>
                <c:pt idx="2356">
                  <c:v>26.057054026503572</c:v>
                </c:pt>
                <c:pt idx="2357">
                  <c:v>26.05338430173293</c:v>
                </c:pt>
                <c:pt idx="2358">
                  <c:v>26.062966360856272</c:v>
                </c:pt>
                <c:pt idx="2359">
                  <c:v>26.057257900101941</c:v>
                </c:pt>
                <c:pt idx="2360">
                  <c:v>26.073567787971459</c:v>
                </c:pt>
                <c:pt idx="2361">
                  <c:v>26.081926605504595</c:v>
                </c:pt>
                <c:pt idx="2362">
                  <c:v>26.074179408766568</c:v>
                </c:pt>
                <c:pt idx="2363">
                  <c:v>26.094770642201837</c:v>
                </c:pt>
                <c:pt idx="2364">
                  <c:v>26.115871559633032</c:v>
                </c:pt>
                <c:pt idx="2365">
                  <c:v>26.112915392456681</c:v>
                </c:pt>
                <c:pt idx="2366">
                  <c:v>26.138501529051993</c:v>
                </c:pt>
                <c:pt idx="2367">
                  <c:v>26.12759429153925</c:v>
                </c:pt>
                <c:pt idx="2368">
                  <c:v>26.147166156982674</c:v>
                </c:pt>
                <c:pt idx="2369">
                  <c:v>26.153690112130487</c:v>
                </c:pt>
                <c:pt idx="2370">
                  <c:v>26.183659531090729</c:v>
                </c:pt>
                <c:pt idx="2371">
                  <c:v>26.166738022426102</c:v>
                </c:pt>
                <c:pt idx="2372">
                  <c:v>26.187125382263002</c:v>
                </c:pt>
                <c:pt idx="2373">
                  <c:v>26.188042813455663</c:v>
                </c:pt>
                <c:pt idx="2374">
                  <c:v>26.186819571865449</c:v>
                </c:pt>
                <c:pt idx="2375">
                  <c:v>26.189775739041799</c:v>
                </c:pt>
                <c:pt idx="2376">
                  <c:v>26.175810397553523</c:v>
                </c:pt>
                <c:pt idx="2377">
                  <c:v>26.203435270132523</c:v>
                </c:pt>
                <c:pt idx="2378">
                  <c:v>26.190285423037722</c:v>
                </c:pt>
                <c:pt idx="2379">
                  <c:v>26.165005096839966</c:v>
                </c:pt>
                <c:pt idx="2380">
                  <c:v>26.174994903160041</c:v>
                </c:pt>
                <c:pt idx="2381">
                  <c:v>26.165514780835888</c:v>
                </c:pt>
                <c:pt idx="2382">
                  <c:v>26.177849133537212</c:v>
                </c:pt>
                <c:pt idx="2383">
                  <c:v>26.150428134556577</c:v>
                </c:pt>
                <c:pt idx="2384">
                  <c:v>26.15705402650357</c:v>
                </c:pt>
                <c:pt idx="2385">
                  <c:v>26.148899082568811</c:v>
                </c:pt>
                <c:pt idx="2386">
                  <c:v>26.13982670744139</c:v>
                </c:pt>
                <c:pt idx="2387">
                  <c:v>26.128307849133542</c:v>
                </c:pt>
                <c:pt idx="2388">
                  <c:v>26.111386340468915</c:v>
                </c:pt>
                <c:pt idx="2389">
                  <c:v>26.099561671763514</c:v>
                </c:pt>
                <c:pt idx="2390">
                  <c:v>26.086717635066261</c:v>
                </c:pt>
                <c:pt idx="2391">
                  <c:v>26.100988786952097</c:v>
                </c:pt>
                <c:pt idx="2392">
                  <c:v>26.081314984709483</c:v>
                </c:pt>
                <c:pt idx="2393">
                  <c:v>26.078664627930685</c:v>
                </c:pt>
                <c:pt idx="2394">
                  <c:v>26.063374108053011</c:v>
                </c:pt>
                <c:pt idx="2395">
                  <c:v>26.065718654434257</c:v>
                </c:pt>
                <c:pt idx="2396">
                  <c:v>26.06398572884812</c:v>
                </c:pt>
                <c:pt idx="2397">
                  <c:v>26.052976554536194</c:v>
                </c:pt>
                <c:pt idx="2398">
                  <c:v>26.067553516819576</c:v>
                </c:pt>
                <c:pt idx="2399">
                  <c:v>26.044311926605509</c:v>
                </c:pt>
                <c:pt idx="2400">
                  <c:v>26.04543323139654</c:v>
                </c:pt>
                <c:pt idx="2401">
                  <c:v>26.054301732925591</c:v>
                </c:pt>
                <c:pt idx="2402">
                  <c:v>26.049510703363918</c:v>
                </c:pt>
                <c:pt idx="2403">
                  <c:v>26.039011213047917</c:v>
                </c:pt>
                <c:pt idx="2404">
                  <c:v>26.047166156982676</c:v>
                </c:pt>
                <c:pt idx="2405">
                  <c:v>26.03340468909277</c:v>
                </c:pt>
                <c:pt idx="2406">
                  <c:v>26.031264016309894</c:v>
                </c:pt>
                <c:pt idx="2407">
                  <c:v>26.04706422018349</c:v>
                </c:pt>
                <c:pt idx="2408">
                  <c:v>26.0332008154944</c:v>
                </c:pt>
                <c:pt idx="2409">
                  <c:v>26.044719673802248</c:v>
                </c:pt>
                <c:pt idx="2410">
                  <c:v>26.028511722731913</c:v>
                </c:pt>
                <c:pt idx="2411">
                  <c:v>26.029531090723758</c:v>
                </c:pt>
                <c:pt idx="2412">
                  <c:v>26.01311926605505</c:v>
                </c:pt>
                <c:pt idx="2413">
                  <c:v>26.016279306829773</c:v>
                </c:pt>
                <c:pt idx="2414">
                  <c:v>26.031060142711524</c:v>
                </c:pt>
                <c:pt idx="2415">
                  <c:v>26.024332313965349</c:v>
                </c:pt>
                <c:pt idx="2416">
                  <c:v>26.016483180428143</c:v>
                </c:pt>
                <c:pt idx="2417">
                  <c:v>26.013730886850155</c:v>
                </c:pt>
                <c:pt idx="2418">
                  <c:v>26.015361875637108</c:v>
                </c:pt>
                <c:pt idx="2419">
                  <c:v>26.011386340468913</c:v>
                </c:pt>
                <c:pt idx="2420">
                  <c:v>26.014954128440369</c:v>
                </c:pt>
                <c:pt idx="2421">
                  <c:v>26.01311926605505</c:v>
                </c:pt>
                <c:pt idx="2422">
                  <c:v>26.006187563710505</c:v>
                </c:pt>
                <c:pt idx="2423">
                  <c:v>26.007308868501532</c:v>
                </c:pt>
                <c:pt idx="2424">
                  <c:v>25.988042813455664</c:v>
                </c:pt>
                <c:pt idx="2425">
                  <c:v>26.003944954128443</c:v>
                </c:pt>
                <c:pt idx="2426">
                  <c:v>26.005779816513765</c:v>
                </c:pt>
                <c:pt idx="2427">
                  <c:v>26.001702344546384</c:v>
                </c:pt>
                <c:pt idx="2428">
                  <c:v>26.002823649337415</c:v>
                </c:pt>
                <c:pt idx="2429">
                  <c:v>25.996809378185528</c:v>
                </c:pt>
                <c:pt idx="2430">
                  <c:v>26.005779816513765</c:v>
                </c:pt>
                <c:pt idx="2431">
                  <c:v>25.989979612640166</c:v>
                </c:pt>
                <c:pt idx="2432">
                  <c:v>25.994872579001022</c:v>
                </c:pt>
                <c:pt idx="2433">
                  <c:v>25.993343527013256</c:v>
                </c:pt>
                <c:pt idx="2434">
                  <c:v>25.990795107033644</c:v>
                </c:pt>
                <c:pt idx="2435">
                  <c:v>25.988654434250769</c:v>
                </c:pt>
                <c:pt idx="2436">
                  <c:v>25.974994903160045</c:v>
                </c:pt>
                <c:pt idx="2437">
                  <c:v>25.987533129459742</c:v>
                </c:pt>
                <c:pt idx="2438">
                  <c:v>25.961029561671765</c:v>
                </c:pt>
                <c:pt idx="2439">
                  <c:v>25.973771661569831</c:v>
                </c:pt>
                <c:pt idx="2440">
                  <c:v>25.964393476044858</c:v>
                </c:pt>
                <c:pt idx="2441">
                  <c:v>25.976116207951076</c:v>
                </c:pt>
                <c:pt idx="2442">
                  <c:v>25.962252803261979</c:v>
                </c:pt>
                <c:pt idx="2443">
                  <c:v>25.969694189602453</c:v>
                </c:pt>
                <c:pt idx="2444">
                  <c:v>25.966126401630994</c:v>
                </c:pt>
                <c:pt idx="2445">
                  <c:v>25.979378185524979</c:v>
                </c:pt>
                <c:pt idx="2446">
                  <c:v>25.955015290519885</c:v>
                </c:pt>
                <c:pt idx="2447">
                  <c:v>25.963272171253823</c:v>
                </c:pt>
                <c:pt idx="2448">
                  <c:v>25.947370030581048</c:v>
                </c:pt>
                <c:pt idx="2449">
                  <c:v>25.958888888888897</c:v>
                </c:pt>
                <c:pt idx="2450">
                  <c:v>25.945942915392461</c:v>
                </c:pt>
                <c:pt idx="2451">
                  <c:v>25.942477064220192</c:v>
                </c:pt>
                <c:pt idx="2452">
                  <c:v>25.939011213047912</c:v>
                </c:pt>
                <c:pt idx="2453">
                  <c:v>25.940234454638126</c:v>
                </c:pt>
                <c:pt idx="2454">
                  <c:v>25.940846075433235</c:v>
                </c:pt>
                <c:pt idx="2455">
                  <c:v>25.951855249745162</c:v>
                </c:pt>
                <c:pt idx="2456">
                  <c:v>25.931569826707445</c:v>
                </c:pt>
                <c:pt idx="2457">
                  <c:v>25.923516819571869</c:v>
                </c:pt>
                <c:pt idx="2458">
                  <c:v>25.9233129459735</c:v>
                </c:pt>
                <c:pt idx="2459">
                  <c:v>25.91556574923548</c:v>
                </c:pt>
                <c:pt idx="2460">
                  <c:v>25.916788990825694</c:v>
                </c:pt>
                <c:pt idx="2461">
                  <c:v>25.914546381243635</c:v>
                </c:pt>
                <c:pt idx="2462">
                  <c:v>25.893037716615705</c:v>
                </c:pt>
                <c:pt idx="2463">
                  <c:v>25.907920489296643</c:v>
                </c:pt>
                <c:pt idx="2464">
                  <c:v>25.88590214067279</c:v>
                </c:pt>
                <c:pt idx="2465">
                  <c:v>25.904760448521923</c:v>
                </c:pt>
                <c:pt idx="2466">
                  <c:v>25.880397553516822</c:v>
                </c:pt>
                <c:pt idx="2467">
                  <c:v>25.887838939857296</c:v>
                </c:pt>
                <c:pt idx="2468">
                  <c:v>25.878970438328238</c:v>
                </c:pt>
                <c:pt idx="2469">
                  <c:v>25.875810397553519</c:v>
                </c:pt>
                <c:pt idx="2470">
                  <c:v>25.877135575942919</c:v>
                </c:pt>
                <c:pt idx="2471">
                  <c:v>25.860825688073398</c:v>
                </c:pt>
                <c:pt idx="2472">
                  <c:v>25.84431192660551</c:v>
                </c:pt>
                <c:pt idx="2473">
                  <c:v>25.840438328236498</c:v>
                </c:pt>
                <c:pt idx="2474">
                  <c:v>25.838909276248732</c:v>
                </c:pt>
                <c:pt idx="2475">
                  <c:v>25.855117227319067</c:v>
                </c:pt>
                <c:pt idx="2476">
                  <c:v>25.836972477064226</c:v>
                </c:pt>
                <c:pt idx="2477">
                  <c:v>25.833302752293584</c:v>
                </c:pt>
                <c:pt idx="2478">
                  <c:v>25.820764525993887</c:v>
                </c:pt>
                <c:pt idx="2479">
                  <c:v>25.823516819571868</c:v>
                </c:pt>
                <c:pt idx="2480">
                  <c:v>25.821478083588183</c:v>
                </c:pt>
                <c:pt idx="2481">
                  <c:v>25.817502548419988</c:v>
                </c:pt>
                <c:pt idx="2482">
                  <c:v>25.814444444444447</c:v>
                </c:pt>
                <c:pt idx="2483">
                  <c:v>25.813425076452603</c:v>
                </c:pt>
                <c:pt idx="2484">
                  <c:v>25.821376146788992</c:v>
                </c:pt>
                <c:pt idx="2485">
                  <c:v>25.794668705402653</c:v>
                </c:pt>
                <c:pt idx="2486">
                  <c:v>25.803741080530074</c:v>
                </c:pt>
                <c:pt idx="2487">
                  <c:v>25.80109072375128</c:v>
                </c:pt>
                <c:pt idx="2488">
                  <c:v>25.79161060142712</c:v>
                </c:pt>
                <c:pt idx="2489">
                  <c:v>25.78529051987768</c:v>
                </c:pt>
                <c:pt idx="2490">
                  <c:v>25.76520897043833</c:v>
                </c:pt>
                <c:pt idx="2491">
                  <c:v>25.770917431192668</c:v>
                </c:pt>
                <c:pt idx="2492">
                  <c:v>25.760417940876664</c:v>
                </c:pt>
                <c:pt idx="2493">
                  <c:v>25.73299694189603</c:v>
                </c:pt>
                <c:pt idx="2494">
                  <c:v>25.706901121304796</c:v>
                </c:pt>
                <c:pt idx="2495">
                  <c:v>25.703435270132523</c:v>
                </c:pt>
                <c:pt idx="2496">
                  <c:v>25.701600407747197</c:v>
                </c:pt>
                <c:pt idx="2497">
                  <c:v>25.668470948012235</c:v>
                </c:pt>
                <c:pt idx="2498">
                  <c:v>25.660417940876659</c:v>
                </c:pt>
                <c:pt idx="2499">
                  <c:v>25.646962283384301</c:v>
                </c:pt>
                <c:pt idx="2500">
                  <c:v>25.63493374108053</c:v>
                </c:pt>
                <c:pt idx="2501">
                  <c:v>25.615973496432215</c:v>
                </c:pt>
                <c:pt idx="2502">
                  <c:v>25.610366972477067</c:v>
                </c:pt>
                <c:pt idx="2503">
                  <c:v>25.600682976554538</c:v>
                </c:pt>
                <c:pt idx="2504">
                  <c:v>25.583047910295623</c:v>
                </c:pt>
                <c:pt idx="2505">
                  <c:v>25.571630988786957</c:v>
                </c:pt>
                <c:pt idx="2506">
                  <c:v>25.545025484199797</c:v>
                </c:pt>
                <c:pt idx="2507">
                  <c:v>25.546248725790011</c:v>
                </c:pt>
                <c:pt idx="2508">
                  <c:v>25.523109072375131</c:v>
                </c:pt>
                <c:pt idx="2509">
                  <c:v>25.516381243628949</c:v>
                </c:pt>
                <c:pt idx="2510">
                  <c:v>25.509959225280326</c:v>
                </c:pt>
                <c:pt idx="2511">
                  <c:v>25.498032619775746</c:v>
                </c:pt>
                <c:pt idx="2512">
                  <c:v>25.493955147808361</c:v>
                </c:pt>
                <c:pt idx="2513">
                  <c:v>25.501090723751275</c:v>
                </c:pt>
                <c:pt idx="2514">
                  <c:v>25.490081549439349</c:v>
                </c:pt>
                <c:pt idx="2515">
                  <c:v>25.455321100917434</c:v>
                </c:pt>
                <c:pt idx="2516">
                  <c:v>25.477339449541287</c:v>
                </c:pt>
                <c:pt idx="2517">
                  <c:v>25.447675840978597</c:v>
                </c:pt>
                <c:pt idx="2518">
                  <c:v>25.450937818552497</c:v>
                </c:pt>
                <c:pt idx="2519">
                  <c:v>25.438705402650356</c:v>
                </c:pt>
                <c:pt idx="2520">
                  <c:v>25.424026503567795</c:v>
                </c:pt>
                <c:pt idx="2521">
                  <c:v>25.424128440366975</c:v>
                </c:pt>
                <c:pt idx="2522">
                  <c:v>25.433200815494395</c:v>
                </c:pt>
                <c:pt idx="2523">
                  <c:v>25.421478083588177</c:v>
                </c:pt>
                <c:pt idx="2524">
                  <c:v>25.423312945973503</c:v>
                </c:pt>
                <c:pt idx="2525">
                  <c:v>25.409857288481145</c:v>
                </c:pt>
                <c:pt idx="2526">
                  <c:v>25.417502548419989</c:v>
                </c:pt>
                <c:pt idx="2527">
                  <c:v>25.408430173292562</c:v>
                </c:pt>
                <c:pt idx="2528">
                  <c:v>25.411997961264017</c:v>
                </c:pt>
                <c:pt idx="2529">
                  <c:v>25.420254841997963</c:v>
                </c:pt>
                <c:pt idx="2530">
                  <c:v>25.405066258919472</c:v>
                </c:pt>
                <c:pt idx="2531">
                  <c:v>25.394872579001017</c:v>
                </c:pt>
                <c:pt idx="2532">
                  <c:v>25.401090723751278</c:v>
                </c:pt>
                <c:pt idx="2533">
                  <c:v>25.39405708460755</c:v>
                </c:pt>
                <c:pt idx="2534">
                  <c:v>25.399663608562694</c:v>
                </c:pt>
                <c:pt idx="2535">
                  <c:v>25.4016004077472</c:v>
                </c:pt>
                <c:pt idx="2536">
                  <c:v>25.393037716615705</c:v>
                </c:pt>
                <c:pt idx="2537">
                  <c:v>25.391100917431196</c:v>
                </c:pt>
                <c:pt idx="2538">
                  <c:v>25.393139653414888</c:v>
                </c:pt>
                <c:pt idx="2539">
                  <c:v>25.402008154943939</c:v>
                </c:pt>
                <c:pt idx="2540">
                  <c:v>25.3970132517839</c:v>
                </c:pt>
                <c:pt idx="2541">
                  <c:v>25.384475025484203</c:v>
                </c:pt>
                <c:pt idx="2542">
                  <c:v>25.400682976554538</c:v>
                </c:pt>
                <c:pt idx="2543">
                  <c:v>25.391100917431196</c:v>
                </c:pt>
                <c:pt idx="2544">
                  <c:v>25.379887869520896</c:v>
                </c:pt>
                <c:pt idx="2545">
                  <c:v>25.381518858307853</c:v>
                </c:pt>
                <c:pt idx="2546">
                  <c:v>25.38457696228339</c:v>
                </c:pt>
                <c:pt idx="2547">
                  <c:v>25.380193679918456</c:v>
                </c:pt>
                <c:pt idx="2548">
                  <c:v>25.368063200815495</c:v>
                </c:pt>
                <c:pt idx="2549">
                  <c:v>25.397420998980635</c:v>
                </c:pt>
                <c:pt idx="2550">
                  <c:v>25.37499490316004</c:v>
                </c:pt>
                <c:pt idx="2551">
                  <c:v>25.382028542303775</c:v>
                </c:pt>
                <c:pt idx="2552">
                  <c:v>25.392426095820596</c:v>
                </c:pt>
                <c:pt idx="2553">
                  <c:v>25.383761467889912</c:v>
                </c:pt>
                <c:pt idx="2554">
                  <c:v>25.4016004077472</c:v>
                </c:pt>
                <c:pt idx="2555">
                  <c:v>25.40435270132518</c:v>
                </c:pt>
                <c:pt idx="2556">
                  <c:v>25.412507645259943</c:v>
                </c:pt>
                <c:pt idx="2557">
                  <c:v>25.415158002038737</c:v>
                </c:pt>
                <c:pt idx="2558">
                  <c:v>25.405983690112134</c:v>
                </c:pt>
                <c:pt idx="2559">
                  <c:v>25.393139653414885</c:v>
                </c:pt>
                <c:pt idx="2560">
                  <c:v>25.400581039755355</c:v>
                </c:pt>
                <c:pt idx="2561">
                  <c:v>25.415871559633029</c:v>
                </c:pt>
                <c:pt idx="2562">
                  <c:v>25.405066258919472</c:v>
                </c:pt>
                <c:pt idx="2563">
                  <c:v>25.403129459734966</c:v>
                </c:pt>
                <c:pt idx="2564">
                  <c:v>25.415463812436293</c:v>
                </c:pt>
                <c:pt idx="2565">
                  <c:v>25.396911314984713</c:v>
                </c:pt>
                <c:pt idx="2566">
                  <c:v>25.412201834862387</c:v>
                </c:pt>
                <c:pt idx="2567">
                  <c:v>25.406391437308873</c:v>
                </c:pt>
                <c:pt idx="2568">
                  <c:v>25.410978593272173</c:v>
                </c:pt>
                <c:pt idx="2569">
                  <c:v>25.406391437308873</c:v>
                </c:pt>
                <c:pt idx="2570">
                  <c:v>25.408634046890931</c:v>
                </c:pt>
                <c:pt idx="2571">
                  <c:v>25.43065239551478</c:v>
                </c:pt>
                <c:pt idx="2572">
                  <c:v>25.429021406727831</c:v>
                </c:pt>
                <c:pt idx="2573">
                  <c:v>25.415973496432212</c:v>
                </c:pt>
                <c:pt idx="2574">
                  <c:v>25.421580020387367</c:v>
                </c:pt>
                <c:pt idx="2575">
                  <c:v>25.43401630988787</c:v>
                </c:pt>
                <c:pt idx="2576">
                  <c:v>25.431467889908259</c:v>
                </c:pt>
                <c:pt idx="2577">
                  <c:v>25.447777777777777</c:v>
                </c:pt>
                <c:pt idx="2578">
                  <c:v>25.453588175331298</c:v>
                </c:pt>
                <c:pt idx="2579">
                  <c:v>25.439826707441391</c:v>
                </c:pt>
                <c:pt idx="2580">
                  <c:v>25.446758409785932</c:v>
                </c:pt>
                <c:pt idx="2581">
                  <c:v>25.44655453618757</c:v>
                </c:pt>
                <c:pt idx="2582">
                  <c:v>25.472038735983695</c:v>
                </c:pt>
                <c:pt idx="2583">
                  <c:v>25.47601427115189</c:v>
                </c:pt>
                <c:pt idx="2584">
                  <c:v>25.484373088685018</c:v>
                </c:pt>
                <c:pt idx="2585">
                  <c:v>25.482640163098889</c:v>
                </c:pt>
                <c:pt idx="2586">
                  <c:v>25.48987767584098</c:v>
                </c:pt>
                <c:pt idx="2587">
                  <c:v>25.478053007135578</c:v>
                </c:pt>
                <c:pt idx="2588">
                  <c:v>25.474791029561676</c:v>
                </c:pt>
                <c:pt idx="2589">
                  <c:v>25.474485219164119</c:v>
                </c:pt>
                <c:pt idx="2590">
                  <c:v>25.488654434250765</c:v>
                </c:pt>
                <c:pt idx="2591">
                  <c:v>25.498338430173298</c:v>
                </c:pt>
                <c:pt idx="2592">
                  <c:v>25.508939857288485</c:v>
                </c:pt>
                <c:pt idx="2593">
                  <c:v>25.538399592252805</c:v>
                </c:pt>
                <c:pt idx="2594">
                  <c:v>25.547777777777782</c:v>
                </c:pt>
                <c:pt idx="2595">
                  <c:v>25.549102956167179</c:v>
                </c:pt>
                <c:pt idx="2596">
                  <c:v>25.571019367991845</c:v>
                </c:pt>
                <c:pt idx="2597">
                  <c:v>25.5812130479103</c:v>
                </c:pt>
                <c:pt idx="2598">
                  <c:v>25.589673802242615</c:v>
                </c:pt>
                <c:pt idx="2599">
                  <c:v>25.594668705402654</c:v>
                </c:pt>
                <c:pt idx="2600">
                  <c:v>25.61199796126402</c:v>
                </c:pt>
                <c:pt idx="2601">
                  <c:v>25.605575942915394</c:v>
                </c:pt>
                <c:pt idx="2602">
                  <c:v>25.62606523955148</c:v>
                </c:pt>
                <c:pt idx="2603">
                  <c:v>25.633098878695215</c:v>
                </c:pt>
                <c:pt idx="2604">
                  <c:v>25.627186544342514</c:v>
                </c:pt>
                <c:pt idx="2605">
                  <c:v>25.64930682976555</c:v>
                </c:pt>
                <c:pt idx="2606">
                  <c:v>25.639520897043838</c:v>
                </c:pt>
                <c:pt idx="2607">
                  <c:v>25.660316004077476</c:v>
                </c:pt>
                <c:pt idx="2608">
                  <c:v>25.664597349643223</c:v>
                </c:pt>
                <c:pt idx="2609">
                  <c:v>25.647268093781861</c:v>
                </c:pt>
                <c:pt idx="2610">
                  <c:v>25.636870540265036</c:v>
                </c:pt>
                <c:pt idx="2611">
                  <c:v>25.660214067278289</c:v>
                </c:pt>
                <c:pt idx="2612">
                  <c:v>25.641457696228343</c:v>
                </c:pt>
                <c:pt idx="2613">
                  <c:v>25.640744138634052</c:v>
                </c:pt>
                <c:pt idx="2614">
                  <c:v>25.665310907237515</c:v>
                </c:pt>
                <c:pt idx="2615">
                  <c:v>25.660825688073398</c:v>
                </c:pt>
                <c:pt idx="2616">
                  <c:v>25.669592252803266</c:v>
                </c:pt>
                <c:pt idx="2617">
                  <c:v>25.677033639143733</c:v>
                </c:pt>
                <c:pt idx="2618">
                  <c:v>25.644311926605511</c:v>
                </c:pt>
                <c:pt idx="2619">
                  <c:v>25.658786952089709</c:v>
                </c:pt>
                <c:pt idx="2620">
                  <c:v>25.657155963302756</c:v>
                </c:pt>
                <c:pt idx="2621">
                  <c:v>25.654301732925589</c:v>
                </c:pt>
                <c:pt idx="2622">
                  <c:v>25.664393476044854</c:v>
                </c:pt>
                <c:pt idx="2623">
                  <c:v>25.659398572884815</c:v>
                </c:pt>
                <c:pt idx="2624">
                  <c:v>25.639418960244654</c:v>
                </c:pt>
                <c:pt idx="2625">
                  <c:v>25.637686034658511</c:v>
                </c:pt>
                <c:pt idx="2626">
                  <c:v>25.640438328236499</c:v>
                </c:pt>
                <c:pt idx="2627">
                  <c:v>25.669796126401636</c:v>
                </c:pt>
                <c:pt idx="2628">
                  <c:v>25.644311926605511</c:v>
                </c:pt>
                <c:pt idx="2629">
                  <c:v>25.66449541284404</c:v>
                </c:pt>
                <c:pt idx="2630">
                  <c:v>25.647471967380223</c:v>
                </c:pt>
                <c:pt idx="2631">
                  <c:v>25.662660550458718</c:v>
                </c:pt>
                <c:pt idx="2632">
                  <c:v>25.658685015290523</c:v>
                </c:pt>
                <c:pt idx="2633">
                  <c:v>25.646860346585122</c:v>
                </c:pt>
                <c:pt idx="2634">
                  <c:v>25.638807339449542</c:v>
                </c:pt>
                <c:pt idx="2635">
                  <c:v>25.657257900101939</c:v>
                </c:pt>
                <c:pt idx="2636">
                  <c:v>25.668572884811422</c:v>
                </c:pt>
                <c:pt idx="2637">
                  <c:v>25.662660550458718</c:v>
                </c:pt>
                <c:pt idx="2638">
                  <c:v>25.660519877675846</c:v>
                </c:pt>
                <c:pt idx="2639">
                  <c:v>25.654301732925589</c:v>
                </c:pt>
                <c:pt idx="2640">
                  <c:v>25.644413863404694</c:v>
                </c:pt>
                <c:pt idx="2641">
                  <c:v>25.66490316004078</c:v>
                </c:pt>
                <c:pt idx="2642">
                  <c:v>25.662660550458718</c:v>
                </c:pt>
                <c:pt idx="2643">
                  <c:v>25.646248725790009</c:v>
                </c:pt>
                <c:pt idx="2644">
                  <c:v>25.658481141692153</c:v>
                </c:pt>
                <c:pt idx="2645">
                  <c:v>25.657665647298678</c:v>
                </c:pt>
                <c:pt idx="2646">
                  <c:v>25.664495412844047</c:v>
                </c:pt>
                <c:pt idx="2647">
                  <c:v>25.657054026503566</c:v>
                </c:pt>
                <c:pt idx="2648">
                  <c:v>25.643700305810402</c:v>
                </c:pt>
                <c:pt idx="2649">
                  <c:v>25.651855249745164</c:v>
                </c:pt>
                <c:pt idx="2650">
                  <c:v>25.65083588175332</c:v>
                </c:pt>
                <c:pt idx="2651">
                  <c:v>25.665208970438332</c:v>
                </c:pt>
                <c:pt idx="2652">
                  <c:v>25.653893985728853</c:v>
                </c:pt>
                <c:pt idx="2653">
                  <c:v>25.666839959225282</c:v>
                </c:pt>
                <c:pt idx="2654">
                  <c:v>25.664903160040776</c:v>
                </c:pt>
                <c:pt idx="2655">
                  <c:v>25.642986748216114</c:v>
                </c:pt>
                <c:pt idx="2656">
                  <c:v>25.652976554536192</c:v>
                </c:pt>
                <c:pt idx="2657">
                  <c:v>25.662150866462799</c:v>
                </c:pt>
                <c:pt idx="2658">
                  <c:v>25.661029561671775</c:v>
                </c:pt>
                <c:pt idx="2659">
                  <c:v>25.669082568807344</c:v>
                </c:pt>
                <c:pt idx="2660">
                  <c:v>25.681314984709484</c:v>
                </c:pt>
                <c:pt idx="2661">
                  <c:v>25.672956167176356</c:v>
                </c:pt>
                <c:pt idx="2662">
                  <c:v>25.665107033639149</c:v>
                </c:pt>
                <c:pt idx="2663">
                  <c:v>25.682640163098888</c:v>
                </c:pt>
                <c:pt idx="2664">
                  <c:v>25.704862385321107</c:v>
                </c:pt>
                <c:pt idx="2665">
                  <c:v>25.693445463812445</c:v>
                </c:pt>
                <c:pt idx="2666">
                  <c:v>25.682130479102966</c:v>
                </c:pt>
                <c:pt idx="2667">
                  <c:v>25.691712538226302</c:v>
                </c:pt>
                <c:pt idx="2668">
                  <c:v>25.674791029561682</c:v>
                </c:pt>
                <c:pt idx="2669">
                  <c:v>25.689979612640172</c:v>
                </c:pt>
                <c:pt idx="2670">
                  <c:v>25.701192660550458</c:v>
                </c:pt>
                <c:pt idx="2671">
                  <c:v>25.704148827726808</c:v>
                </c:pt>
                <c:pt idx="2672">
                  <c:v>25.702313965341496</c:v>
                </c:pt>
                <c:pt idx="2673">
                  <c:v>25.705779816513768</c:v>
                </c:pt>
                <c:pt idx="2674">
                  <c:v>25.683455657492356</c:v>
                </c:pt>
                <c:pt idx="2675">
                  <c:v>25.714138634046897</c:v>
                </c:pt>
                <c:pt idx="2676">
                  <c:v>25.696299694189609</c:v>
                </c:pt>
                <c:pt idx="2677">
                  <c:v>25.702212028542309</c:v>
                </c:pt>
                <c:pt idx="2678">
                  <c:v>25.716279306829769</c:v>
                </c:pt>
                <c:pt idx="2679">
                  <c:v>25.707614678899088</c:v>
                </c:pt>
                <c:pt idx="2680">
                  <c:v>25.712303771661574</c:v>
                </c:pt>
                <c:pt idx="2681">
                  <c:v>25.707206931702352</c:v>
                </c:pt>
                <c:pt idx="2682">
                  <c:v>25.69711518858308</c:v>
                </c:pt>
                <c:pt idx="2683">
                  <c:v>25.711386340468909</c:v>
                </c:pt>
                <c:pt idx="2684">
                  <c:v>25.713221202854236</c:v>
                </c:pt>
                <c:pt idx="2685">
                  <c:v>25.715973496432216</c:v>
                </c:pt>
                <c:pt idx="2686">
                  <c:v>25.716075433231396</c:v>
                </c:pt>
                <c:pt idx="2687">
                  <c:v>25.712813455657496</c:v>
                </c:pt>
                <c:pt idx="2688">
                  <c:v>25.709245667686041</c:v>
                </c:pt>
                <c:pt idx="2689">
                  <c:v>25.730346585117232</c:v>
                </c:pt>
                <c:pt idx="2690">
                  <c:v>25.731060142711524</c:v>
                </c:pt>
                <c:pt idx="2691">
                  <c:v>25.727288481141695</c:v>
                </c:pt>
                <c:pt idx="2692">
                  <c:v>25.715056065239555</c:v>
                </c:pt>
                <c:pt idx="2693">
                  <c:v>25.732691131498477</c:v>
                </c:pt>
                <c:pt idx="2694">
                  <c:v>25.712711518858313</c:v>
                </c:pt>
                <c:pt idx="2695">
                  <c:v>25.728919469928648</c:v>
                </c:pt>
                <c:pt idx="2696">
                  <c:v>25.755626911314987</c:v>
                </c:pt>
                <c:pt idx="2697">
                  <c:v>25.768470948012229</c:v>
                </c:pt>
                <c:pt idx="2698">
                  <c:v>25.765718654434252</c:v>
                </c:pt>
                <c:pt idx="2699">
                  <c:v>25.787737003058108</c:v>
                </c:pt>
                <c:pt idx="2700">
                  <c:v>25.812711518858311</c:v>
                </c:pt>
                <c:pt idx="2701">
                  <c:v>25.824332313965343</c:v>
                </c:pt>
                <c:pt idx="2702">
                  <c:v>25.819235474006117</c:v>
                </c:pt>
                <c:pt idx="2703">
                  <c:v>25.834322120285425</c:v>
                </c:pt>
                <c:pt idx="2704">
                  <c:v>25.834016309887875</c:v>
                </c:pt>
                <c:pt idx="2705">
                  <c:v>25.846758409785938</c:v>
                </c:pt>
                <c:pt idx="2706">
                  <c:v>25.856850152905203</c:v>
                </c:pt>
                <c:pt idx="2707">
                  <c:v>25.851243628950055</c:v>
                </c:pt>
                <c:pt idx="2708">
                  <c:v>25.860825688073398</c:v>
                </c:pt>
                <c:pt idx="2709">
                  <c:v>25.881620795107036</c:v>
                </c:pt>
                <c:pt idx="2710">
                  <c:v>25.867553516819576</c:v>
                </c:pt>
                <c:pt idx="2711">
                  <c:v>25.887227319062184</c:v>
                </c:pt>
                <c:pt idx="2712">
                  <c:v>25.874994903160044</c:v>
                </c:pt>
                <c:pt idx="2713">
                  <c:v>25.90017329255862</c:v>
                </c:pt>
                <c:pt idx="2714">
                  <c:v>25.897726809378192</c:v>
                </c:pt>
                <c:pt idx="2715">
                  <c:v>25.907614678899087</c:v>
                </c:pt>
                <c:pt idx="2716">
                  <c:v>25.905372069317028</c:v>
                </c:pt>
                <c:pt idx="2717">
                  <c:v>25.8983384301733</c:v>
                </c:pt>
                <c:pt idx="2718">
                  <c:v>25.90333333333334</c:v>
                </c:pt>
                <c:pt idx="2719">
                  <c:v>25.89079510703364</c:v>
                </c:pt>
                <c:pt idx="2720">
                  <c:v>25.892935779816515</c:v>
                </c:pt>
                <c:pt idx="2721">
                  <c:v>25.900377166156989</c:v>
                </c:pt>
                <c:pt idx="2722">
                  <c:v>25.891100917431199</c:v>
                </c:pt>
                <c:pt idx="2723">
                  <c:v>25.907104994903168</c:v>
                </c:pt>
                <c:pt idx="2724">
                  <c:v>25.892731906218145</c:v>
                </c:pt>
                <c:pt idx="2725">
                  <c:v>25.905474006116208</c:v>
                </c:pt>
                <c:pt idx="2726">
                  <c:v>25.906085626911324</c:v>
                </c:pt>
                <c:pt idx="2727">
                  <c:v>25.909449541284403</c:v>
                </c:pt>
                <c:pt idx="2728">
                  <c:v>25.891304791029562</c:v>
                </c:pt>
                <c:pt idx="2729">
                  <c:v>25.91097859327218</c:v>
                </c:pt>
                <c:pt idx="2730">
                  <c:v>25.900173292558613</c:v>
                </c:pt>
                <c:pt idx="2731">
                  <c:v>25.884271151885834</c:v>
                </c:pt>
                <c:pt idx="2732">
                  <c:v>25.88906218144751</c:v>
                </c:pt>
                <c:pt idx="2733">
                  <c:v>25.88946992864425</c:v>
                </c:pt>
                <c:pt idx="2734">
                  <c:v>25.873261977573915</c:v>
                </c:pt>
                <c:pt idx="2735">
                  <c:v>25.880907237512744</c:v>
                </c:pt>
                <c:pt idx="2736">
                  <c:v>25.891814475025484</c:v>
                </c:pt>
                <c:pt idx="2737">
                  <c:v>25.875606523955149</c:v>
                </c:pt>
                <c:pt idx="2738">
                  <c:v>25.872752293577992</c:v>
                </c:pt>
                <c:pt idx="2739">
                  <c:v>25.877951070336394</c:v>
                </c:pt>
                <c:pt idx="2740">
                  <c:v>25.891916411824678</c:v>
                </c:pt>
                <c:pt idx="2741">
                  <c:v>25.877747196738031</c:v>
                </c:pt>
                <c:pt idx="2742">
                  <c:v>25.870101936799188</c:v>
                </c:pt>
                <c:pt idx="2743">
                  <c:v>25.762456676860346</c:v>
                </c:pt>
                <c:pt idx="2744">
                  <c:v>24.897522935779826</c:v>
                </c:pt>
                <c:pt idx="2745">
                  <c:v>24.048287461773711</c:v>
                </c:pt>
                <c:pt idx="2746">
                  <c:v>23.320764525993887</c:v>
                </c:pt>
                <c:pt idx="2747">
                  <c:v>22.586615698267074</c:v>
                </c:pt>
                <c:pt idx="2748">
                  <c:v>21.976625891947002</c:v>
                </c:pt>
                <c:pt idx="2749">
                  <c:v>21.437686034658519</c:v>
                </c:pt>
                <c:pt idx="2750">
                  <c:v>20.881620795107033</c:v>
                </c:pt>
                <c:pt idx="2751">
                  <c:v>20.279480122324166</c:v>
                </c:pt>
                <c:pt idx="2752">
                  <c:v>19.680601427115192</c:v>
                </c:pt>
                <c:pt idx="2753">
                  <c:v>19.098440366972483</c:v>
                </c:pt>
                <c:pt idx="2754">
                  <c:v>18.518725790010194</c:v>
                </c:pt>
                <c:pt idx="2755">
                  <c:v>17.965922528032621</c:v>
                </c:pt>
                <c:pt idx="2756">
                  <c:v>17.695076452599395</c:v>
                </c:pt>
                <c:pt idx="2757">
                  <c:v>17.496401630988792</c:v>
                </c:pt>
                <c:pt idx="2758">
                  <c:v>17.350122324159024</c:v>
                </c:pt>
                <c:pt idx="2759">
                  <c:v>17.224943934760446</c:v>
                </c:pt>
                <c:pt idx="2760">
                  <c:v>17.111692150866467</c:v>
                </c:pt>
                <c:pt idx="2761">
                  <c:v>16.984271151885835</c:v>
                </c:pt>
                <c:pt idx="2762">
                  <c:v>16.867859327217126</c:v>
                </c:pt>
                <c:pt idx="2763">
                  <c:v>16.760417940876664</c:v>
                </c:pt>
                <c:pt idx="2764">
                  <c:v>16.650326197757394</c:v>
                </c:pt>
                <c:pt idx="2765">
                  <c:v>16.56531090723751</c:v>
                </c:pt>
                <c:pt idx="2766">
                  <c:v>16.46633027522936</c:v>
                </c:pt>
                <c:pt idx="2767">
                  <c:v>16.366534148827732</c:v>
                </c:pt>
                <c:pt idx="2768">
                  <c:v>16.255219164118252</c:v>
                </c:pt>
                <c:pt idx="2769">
                  <c:v>16.136055045871565</c:v>
                </c:pt>
                <c:pt idx="2770">
                  <c:v>16.027492354740062</c:v>
                </c:pt>
                <c:pt idx="2771">
                  <c:v>15.910570846075437</c:v>
                </c:pt>
                <c:pt idx="2772">
                  <c:v>15.796911314984712</c:v>
                </c:pt>
                <c:pt idx="2773">
                  <c:v>15.699255861365963</c:v>
                </c:pt>
                <c:pt idx="2774">
                  <c:v>15.57479102956168</c:v>
                </c:pt>
                <c:pt idx="2775">
                  <c:v>15.465718654434255</c:v>
                </c:pt>
                <c:pt idx="2776">
                  <c:v>15.362762487257903</c:v>
                </c:pt>
                <c:pt idx="2777">
                  <c:v>15.252874617737007</c:v>
                </c:pt>
                <c:pt idx="2778">
                  <c:v>15.142171253822632</c:v>
                </c:pt>
                <c:pt idx="2779">
                  <c:v>15.026676860346583</c:v>
                </c:pt>
                <c:pt idx="2780">
                  <c:v>14.924740061162083</c:v>
                </c:pt>
                <c:pt idx="2781">
                  <c:v>14.819745158002043</c:v>
                </c:pt>
                <c:pt idx="2782">
                  <c:v>14.716788990825691</c:v>
                </c:pt>
                <c:pt idx="2783">
                  <c:v>14.605474006116218</c:v>
                </c:pt>
                <c:pt idx="2784">
                  <c:v>14.518318042813462</c:v>
                </c:pt>
                <c:pt idx="2785">
                  <c:v>14.421478083588177</c:v>
                </c:pt>
                <c:pt idx="2786">
                  <c:v>14.344413863404689</c:v>
                </c:pt>
                <c:pt idx="2787">
                  <c:v>14.258073394495419</c:v>
                </c:pt>
                <c:pt idx="2788">
                  <c:v>14.199561671763519</c:v>
                </c:pt>
                <c:pt idx="2789">
                  <c:v>14.123822629969425</c:v>
                </c:pt>
                <c:pt idx="2790">
                  <c:v>14.079582059123354</c:v>
                </c:pt>
                <c:pt idx="2791">
                  <c:v>14.013017329255867</c:v>
                </c:pt>
                <c:pt idx="2792">
                  <c:v>13.971529051987766</c:v>
                </c:pt>
                <c:pt idx="2793">
                  <c:v>13.919847094801227</c:v>
                </c:pt>
                <c:pt idx="2794">
                  <c:v>13.863883792048938</c:v>
                </c:pt>
                <c:pt idx="2795">
                  <c:v>13.82840978593272</c:v>
                </c:pt>
                <c:pt idx="2796">
                  <c:v>13.79466870540265</c:v>
                </c:pt>
                <c:pt idx="2797">
                  <c:v>13.75307849133538</c:v>
                </c:pt>
                <c:pt idx="2798">
                  <c:v>13.734322120285427</c:v>
                </c:pt>
                <c:pt idx="2799">
                  <c:v>13.689164118246687</c:v>
                </c:pt>
                <c:pt idx="2800">
                  <c:v>13.674179408766577</c:v>
                </c:pt>
                <c:pt idx="2801">
                  <c:v>13.648389398572888</c:v>
                </c:pt>
                <c:pt idx="2802">
                  <c:v>13.629633027522942</c:v>
                </c:pt>
                <c:pt idx="2803">
                  <c:v>13.611386340468911</c:v>
                </c:pt>
                <c:pt idx="2804">
                  <c:v>13.591100917431199</c:v>
                </c:pt>
                <c:pt idx="2805">
                  <c:v>13.590489296636093</c:v>
                </c:pt>
                <c:pt idx="2806">
                  <c:v>13.554811416921517</c:v>
                </c:pt>
                <c:pt idx="2807">
                  <c:v>13.550020387359844</c:v>
                </c:pt>
                <c:pt idx="2808">
                  <c:v>13.532487257900101</c:v>
                </c:pt>
                <c:pt idx="2809">
                  <c:v>13.532079510703376</c:v>
                </c:pt>
                <c:pt idx="2810">
                  <c:v>13.520152905198778</c:v>
                </c:pt>
                <c:pt idx="2811">
                  <c:v>13.510570846075431</c:v>
                </c:pt>
                <c:pt idx="2812">
                  <c:v>13.514342507645267</c:v>
                </c:pt>
                <c:pt idx="2813">
                  <c:v>13.502517838939859</c:v>
                </c:pt>
                <c:pt idx="2814">
                  <c:v>13.484678899082574</c:v>
                </c:pt>
                <c:pt idx="2815">
                  <c:v>13.471325178389399</c:v>
                </c:pt>
                <c:pt idx="2816">
                  <c:v>13.463068297655454</c:v>
                </c:pt>
                <c:pt idx="2817">
                  <c:v>13.458481141692154</c:v>
                </c:pt>
                <c:pt idx="2818">
                  <c:v>13.451447502548426</c:v>
                </c:pt>
                <c:pt idx="2819">
                  <c:v>13.441457696228341</c:v>
                </c:pt>
                <c:pt idx="2820">
                  <c:v>13.446248725790014</c:v>
                </c:pt>
                <c:pt idx="2821">
                  <c:v>13.439724770642208</c:v>
                </c:pt>
                <c:pt idx="2822">
                  <c:v>13.436564729867492</c:v>
                </c:pt>
                <c:pt idx="2823">
                  <c:v>13.431671763506628</c:v>
                </c:pt>
                <c:pt idx="2824">
                  <c:v>13.442171253822636</c:v>
                </c:pt>
                <c:pt idx="2825">
                  <c:v>13.431773700305818</c:v>
                </c:pt>
                <c:pt idx="2826">
                  <c:v>13.427288481141694</c:v>
                </c:pt>
                <c:pt idx="2827">
                  <c:v>13.421987767584106</c:v>
                </c:pt>
                <c:pt idx="2828">
                  <c:v>13.430448521916411</c:v>
                </c:pt>
                <c:pt idx="2829">
                  <c:v>13.417196738022426</c:v>
                </c:pt>
                <c:pt idx="2830">
                  <c:v>13.421987767584106</c:v>
                </c:pt>
                <c:pt idx="2831">
                  <c:v>13.412915392456682</c:v>
                </c:pt>
                <c:pt idx="2832">
                  <c:v>13.408022426095826</c:v>
                </c:pt>
                <c:pt idx="2833">
                  <c:v>13.40476044852192</c:v>
                </c:pt>
                <c:pt idx="2834">
                  <c:v>13.422089704383282</c:v>
                </c:pt>
                <c:pt idx="2835">
                  <c:v>13.419439347604488</c:v>
                </c:pt>
                <c:pt idx="2836">
                  <c:v>13.403333333333336</c:v>
                </c:pt>
                <c:pt idx="2837">
                  <c:v>13.410876656472986</c:v>
                </c:pt>
                <c:pt idx="2838">
                  <c:v>13.407920489296636</c:v>
                </c:pt>
                <c:pt idx="2839">
                  <c:v>13.404148827726814</c:v>
                </c:pt>
                <c:pt idx="2840">
                  <c:v>13.411590214067282</c:v>
                </c:pt>
                <c:pt idx="2841">
                  <c:v>13.395688073394503</c:v>
                </c:pt>
                <c:pt idx="2842">
                  <c:v>13.393649337410807</c:v>
                </c:pt>
                <c:pt idx="2843">
                  <c:v>13.399459734964324</c:v>
                </c:pt>
                <c:pt idx="2844">
                  <c:v>13.392629969418962</c:v>
                </c:pt>
                <c:pt idx="2845">
                  <c:v>13.387838939857296</c:v>
                </c:pt>
                <c:pt idx="2846">
                  <c:v>13.385086646279312</c:v>
                </c:pt>
                <c:pt idx="2847">
                  <c:v>13.389775739041795</c:v>
                </c:pt>
                <c:pt idx="2848">
                  <c:v>13.394362895005102</c:v>
                </c:pt>
                <c:pt idx="2849">
                  <c:v>13.389877675840985</c:v>
                </c:pt>
                <c:pt idx="2850">
                  <c:v>13.380805300713561</c:v>
                </c:pt>
                <c:pt idx="2851">
                  <c:v>13.376014271151888</c:v>
                </c:pt>
                <c:pt idx="2852">
                  <c:v>13.381416921508666</c:v>
                </c:pt>
                <c:pt idx="2853">
                  <c:v>13.377543323139662</c:v>
                </c:pt>
                <c:pt idx="2854">
                  <c:v>13.369490316004082</c:v>
                </c:pt>
                <c:pt idx="2855">
                  <c:v>13.364597349643226</c:v>
                </c:pt>
                <c:pt idx="2856">
                  <c:v>13.373363914373094</c:v>
                </c:pt>
                <c:pt idx="2857">
                  <c:v>13.368267074413872</c:v>
                </c:pt>
                <c:pt idx="2858">
                  <c:v>13.366228338430176</c:v>
                </c:pt>
                <c:pt idx="2859">
                  <c:v>13.362762487257903</c:v>
                </c:pt>
                <c:pt idx="2860">
                  <c:v>13.368878695208977</c:v>
                </c:pt>
                <c:pt idx="2861">
                  <c:v>13.36765545361876</c:v>
                </c:pt>
                <c:pt idx="2862">
                  <c:v>13.367451580020393</c:v>
                </c:pt>
                <c:pt idx="2863">
                  <c:v>13.368776758409794</c:v>
                </c:pt>
                <c:pt idx="2864">
                  <c:v>13.357563710499498</c:v>
                </c:pt>
                <c:pt idx="2865">
                  <c:v>13.35379204892967</c:v>
                </c:pt>
                <c:pt idx="2866">
                  <c:v>13.361946992864432</c:v>
                </c:pt>
                <c:pt idx="2867">
                  <c:v>13.36266055045872</c:v>
                </c:pt>
                <c:pt idx="2868">
                  <c:v>13.358583078491343</c:v>
                </c:pt>
                <c:pt idx="2869">
                  <c:v>13.356238532110098</c:v>
                </c:pt>
                <c:pt idx="2870">
                  <c:v>13.348797145769623</c:v>
                </c:pt>
                <c:pt idx="2871">
                  <c:v>13.348389398572884</c:v>
                </c:pt>
                <c:pt idx="2872">
                  <c:v>13.350937818552502</c:v>
                </c:pt>
                <c:pt idx="2873">
                  <c:v>13.342375127421001</c:v>
                </c:pt>
                <c:pt idx="2874">
                  <c:v>13.334729867482167</c:v>
                </c:pt>
                <c:pt idx="2875">
                  <c:v>13.334729867482167</c:v>
                </c:pt>
                <c:pt idx="2876">
                  <c:v>13.344821610601429</c:v>
                </c:pt>
                <c:pt idx="2877">
                  <c:v>13.33309887869521</c:v>
                </c:pt>
                <c:pt idx="2878">
                  <c:v>13.339724770642206</c:v>
                </c:pt>
                <c:pt idx="2879">
                  <c:v>13.332793068297661</c:v>
                </c:pt>
                <c:pt idx="2880">
                  <c:v>13.329225280326199</c:v>
                </c:pt>
                <c:pt idx="2881">
                  <c:v>13.329225280326199</c:v>
                </c:pt>
                <c:pt idx="2882">
                  <c:v>13.333914373088689</c:v>
                </c:pt>
                <c:pt idx="2883">
                  <c:v>13.327696228338432</c:v>
                </c:pt>
                <c:pt idx="2884">
                  <c:v>13.324943934760455</c:v>
                </c:pt>
                <c:pt idx="2885">
                  <c:v>13.330346585117233</c:v>
                </c:pt>
                <c:pt idx="2886">
                  <c:v>13.317502548419981</c:v>
                </c:pt>
                <c:pt idx="2887">
                  <c:v>13.31791029561672</c:v>
                </c:pt>
                <c:pt idx="2888">
                  <c:v>13.31801223241591</c:v>
                </c:pt>
                <c:pt idx="2889">
                  <c:v>13.317094801223249</c:v>
                </c:pt>
                <c:pt idx="2890">
                  <c:v>13.316381243628953</c:v>
                </c:pt>
                <c:pt idx="2891">
                  <c:v>13.31169215086647</c:v>
                </c:pt>
                <c:pt idx="2892">
                  <c:v>13.313730886850159</c:v>
                </c:pt>
                <c:pt idx="2893">
                  <c:v>13.306799184505614</c:v>
                </c:pt>
                <c:pt idx="2894">
                  <c:v>13.309041794087669</c:v>
                </c:pt>
                <c:pt idx="2895">
                  <c:v>13.303231396534152</c:v>
                </c:pt>
                <c:pt idx="2896">
                  <c:v>13.304658511722735</c:v>
                </c:pt>
                <c:pt idx="2897">
                  <c:v>13.297319062181451</c:v>
                </c:pt>
                <c:pt idx="2898">
                  <c:v>13.290897043832828</c:v>
                </c:pt>
                <c:pt idx="2899">
                  <c:v>13.2884505606524</c:v>
                </c:pt>
                <c:pt idx="2900">
                  <c:v>13.285800203873599</c:v>
                </c:pt>
                <c:pt idx="2901">
                  <c:v>13.293343527013256</c:v>
                </c:pt>
                <c:pt idx="2902">
                  <c:v>13.283761467889917</c:v>
                </c:pt>
                <c:pt idx="2903">
                  <c:v>13.284169215086649</c:v>
                </c:pt>
                <c:pt idx="2904">
                  <c:v>13.27326197757391</c:v>
                </c:pt>
                <c:pt idx="2905">
                  <c:v>13.275198776758415</c:v>
                </c:pt>
                <c:pt idx="2906">
                  <c:v>13.277543323139653</c:v>
                </c:pt>
                <c:pt idx="2907">
                  <c:v>13.269796126401637</c:v>
                </c:pt>
                <c:pt idx="2908">
                  <c:v>13.283557594291544</c:v>
                </c:pt>
                <c:pt idx="2909">
                  <c:v>13.278868501529061</c:v>
                </c:pt>
                <c:pt idx="2910">
                  <c:v>13.266330275229365</c:v>
                </c:pt>
                <c:pt idx="2911">
                  <c:v>13.270203873598369</c:v>
                </c:pt>
                <c:pt idx="2912">
                  <c:v>13.270917431192672</c:v>
                </c:pt>
                <c:pt idx="2913">
                  <c:v>13.261029561671769</c:v>
                </c:pt>
                <c:pt idx="2914">
                  <c:v>13.253486238532112</c:v>
                </c:pt>
                <c:pt idx="2915">
                  <c:v>13.254505606523956</c:v>
                </c:pt>
                <c:pt idx="2916">
                  <c:v>13.251549439347613</c:v>
                </c:pt>
                <c:pt idx="2917">
                  <c:v>13.243394495412851</c:v>
                </c:pt>
                <c:pt idx="2918">
                  <c:v>13.259806320081552</c:v>
                </c:pt>
                <c:pt idx="2919">
                  <c:v>13.239622833843022</c:v>
                </c:pt>
                <c:pt idx="2920">
                  <c:v>13.244515800203878</c:v>
                </c:pt>
                <c:pt idx="2921">
                  <c:v>13.257359836901124</c:v>
                </c:pt>
                <c:pt idx="2922">
                  <c:v>13.249408766564734</c:v>
                </c:pt>
                <c:pt idx="2923">
                  <c:v>13.245739041794096</c:v>
                </c:pt>
                <c:pt idx="2924">
                  <c:v>13.241355759429162</c:v>
                </c:pt>
                <c:pt idx="2925">
                  <c:v>13.244108053007139</c:v>
                </c:pt>
                <c:pt idx="2926">
                  <c:v>13.241661569826711</c:v>
                </c:pt>
                <c:pt idx="2927">
                  <c:v>13.242782874617745</c:v>
                </c:pt>
                <c:pt idx="2928">
                  <c:v>13.237176350662594</c:v>
                </c:pt>
                <c:pt idx="2929">
                  <c:v>13.247370030581045</c:v>
                </c:pt>
                <c:pt idx="2930">
                  <c:v>13.232589194699294</c:v>
                </c:pt>
                <c:pt idx="2931">
                  <c:v>13.232079510703372</c:v>
                </c:pt>
                <c:pt idx="2932">
                  <c:v>13.226676860346593</c:v>
                </c:pt>
                <c:pt idx="2933">
                  <c:v>13.224536187563714</c:v>
                </c:pt>
                <c:pt idx="2934">
                  <c:v>13.224128440366975</c:v>
                </c:pt>
                <c:pt idx="2935">
                  <c:v>13.22637104994903</c:v>
                </c:pt>
                <c:pt idx="2936">
                  <c:v>13.236666666666665</c:v>
                </c:pt>
                <c:pt idx="2937">
                  <c:v>13.224943934760454</c:v>
                </c:pt>
                <c:pt idx="2938">
                  <c:v>13.22524974515801</c:v>
                </c:pt>
                <c:pt idx="2939">
                  <c:v>13.216788990825691</c:v>
                </c:pt>
                <c:pt idx="2940">
                  <c:v>13.223312945973504</c:v>
                </c:pt>
                <c:pt idx="2941">
                  <c:v>13.22045871559633</c:v>
                </c:pt>
                <c:pt idx="2942">
                  <c:v>13.22045871559633</c:v>
                </c:pt>
                <c:pt idx="2943">
                  <c:v>13.219439347604485</c:v>
                </c:pt>
                <c:pt idx="2944">
                  <c:v>13.220050968399597</c:v>
                </c:pt>
                <c:pt idx="2945">
                  <c:v>13.219745158002041</c:v>
                </c:pt>
                <c:pt idx="2946">
                  <c:v>13.229225280326204</c:v>
                </c:pt>
                <c:pt idx="2947">
                  <c:v>13.215056065239551</c:v>
                </c:pt>
                <c:pt idx="2948">
                  <c:v>13.218521916411824</c:v>
                </c:pt>
                <c:pt idx="2949">
                  <c:v>13.212711518858313</c:v>
                </c:pt>
                <c:pt idx="2950">
                  <c:v>13.225759429153932</c:v>
                </c:pt>
                <c:pt idx="2951">
                  <c:v>13.219745158002041</c:v>
                </c:pt>
                <c:pt idx="2952">
                  <c:v>13.218318042813465</c:v>
                </c:pt>
                <c:pt idx="2953">
                  <c:v>13.205372069317029</c:v>
                </c:pt>
                <c:pt idx="2954">
                  <c:v>13.213221202854236</c:v>
                </c:pt>
                <c:pt idx="2955">
                  <c:v>13.210978593272181</c:v>
                </c:pt>
                <c:pt idx="2956">
                  <c:v>13.196707441386344</c:v>
                </c:pt>
                <c:pt idx="2957">
                  <c:v>13.201396534148834</c:v>
                </c:pt>
                <c:pt idx="2958">
                  <c:v>13.209041794087668</c:v>
                </c:pt>
                <c:pt idx="2959">
                  <c:v>13.191814475025488</c:v>
                </c:pt>
                <c:pt idx="2960">
                  <c:v>13.208735983690111</c:v>
                </c:pt>
                <c:pt idx="2961">
                  <c:v>13.1956880733945</c:v>
                </c:pt>
                <c:pt idx="2962">
                  <c:v>13.201906218144757</c:v>
                </c:pt>
                <c:pt idx="2963">
                  <c:v>13.200886850152912</c:v>
                </c:pt>
                <c:pt idx="2964">
                  <c:v>13.199051987767589</c:v>
                </c:pt>
                <c:pt idx="2965">
                  <c:v>13.201600407747208</c:v>
                </c:pt>
                <c:pt idx="2966">
                  <c:v>13.203435270132523</c:v>
                </c:pt>
                <c:pt idx="2967">
                  <c:v>13.197726809378189</c:v>
                </c:pt>
                <c:pt idx="2968">
                  <c:v>13.197828746177372</c:v>
                </c:pt>
                <c:pt idx="2969">
                  <c:v>13.192629969418967</c:v>
                </c:pt>
                <c:pt idx="2970">
                  <c:v>13.199357798165146</c:v>
                </c:pt>
                <c:pt idx="2971">
                  <c:v>13.194872579001022</c:v>
                </c:pt>
                <c:pt idx="2972">
                  <c:v>13.190387359836905</c:v>
                </c:pt>
                <c:pt idx="2973">
                  <c:v>13.190591233435278</c:v>
                </c:pt>
                <c:pt idx="2974">
                  <c:v>13.194872579001022</c:v>
                </c:pt>
                <c:pt idx="2975">
                  <c:v>13.190591233435278</c:v>
                </c:pt>
                <c:pt idx="2976">
                  <c:v>13.188960244648321</c:v>
                </c:pt>
                <c:pt idx="2977">
                  <c:v>13.18478083588176</c:v>
                </c:pt>
                <c:pt idx="2978">
                  <c:v>13.183965341488282</c:v>
                </c:pt>
                <c:pt idx="2979">
                  <c:v>13.191610601427122</c:v>
                </c:pt>
                <c:pt idx="2980">
                  <c:v>13.190081549439356</c:v>
                </c:pt>
                <c:pt idx="2981">
                  <c:v>13.181722731906227</c:v>
                </c:pt>
                <c:pt idx="2982">
                  <c:v>13.182844036697254</c:v>
                </c:pt>
                <c:pt idx="2983">
                  <c:v>13.186717635066266</c:v>
                </c:pt>
                <c:pt idx="2984">
                  <c:v>13.174892966360865</c:v>
                </c:pt>
                <c:pt idx="2985">
                  <c:v>13.175606523955153</c:v>
                </c:pt>
                <c:pt idx="2986">
                  <c:v>13.174892966360865</c:v>
                </c:pt>
                <c:pt idx="2987">
                  <c:v>13.174485219164126</c:v>
                </c:pt>
                <c:pt idx="2988">
                  <c:v>13.184882772680943</c:v>
                </c:pt>
                <c:pt idx="2989">
                  <c:v>13.178562691131503</c:v>
                </c:pt>
                <c:pt idx="2990">
                  <c:v>13.182130479102959</c:v>
                </c:pt>
                <c:pt idx="2991">
                  <c:v>13.173261977573908</c:v>
                </c:pt>
                <c:pt idx="2992">
                  <c:v>13.176116207951075</c:v>
                </c:pt>
                <c:pt idx="2993">
                  <c:v>13.176320081549441</c:v>
                </c:pt>
                <c:pt idx="2994">
                  <c:v>13.179072375127426</c:v>
                </c:pt>
                <c:pt idx="2995">
                  <c:v>13.171529051987775</c:v>
                </c:pt>
                <c:pt idx="2996">
                  <c:v>13.178970438328243</c:v>
                </c:pt>
                <c:pt idx="2997">
                  <c:v>13.17713557594292</c:v>
                </c:pt>
                <c:pt idx="2998">
                  <c:v>13.181314984709488</c:v>
                </c:pt>
                <c:pt idx="2999">
                  <c:v>13.168878695208974</c:v>
                </c:pt>
                <c:pt idx="3000">
                  <c:v>13.174689092762492</c:v>
                </c:pt>
                <c:pt idx="3001">
                  <c:v>13.165107033639153</c:v>
                </c:pt>
                <c:pt idx="3002">
                  <c:v>13.169490316004079</c:v>
                </c:pt>
                <c:pt idx="3003">
                  <c:v>13.164291539245674</c:v>
                </c:pt>
                <c:pt idx="3004">
                  <c:v>13.165820591233434</c:v>
                </c:pt>
                <c:pt idx="3005">
                  <c:v>13.161845056065246</c:v>
                </c:pt>
                <c:pt idx="3006">
                  <c:v>13.165107033639153</c:v>
                </c:pt>
                <c:pt idx="3007">
                  <c:v>13.151549439347605</c:v>
                </c:pt>
                <c:pt idx="3008">
                  <c:v>13.157257900101946</c:v>
                </c:pt>
                <c:pt idx="3009">
                  <c:v>13.164801223241597</c:v>
                </c:pt>
                <c:pt idx="3010">
                  <c:v>13.174281345565753</c:v>
                </c:pt>
                <c:pt idx="3011">
                  <c:v>13.158888888888889</c:v>
                </c:pt>
                <c:pt idx="3012">
                  <c:v>13.158888888888889</c:v>
                </c:pt>
                <c:pt idx="3013">
                  <c:v>13.16449541284404</c:v>
                </c:pt>
                <c:pt idx="3014">
                  <c:v>13.167961264016313</c:v>
                </c:pt>
                <c:pt idx="3015">
                  <c:v>13.158888888888889</c:v>
                </c:pt>
                <c:pt idx="3016">
                  <c:v>13.153078491335378</c:v>
                </c:pt>
                <c:pt idx="3017">
                  <c:v>13.156034658511729</c:v>
                </c:pt>
                <c:pt idx="3018">
                  <c:v>13.152466870540273</c:v>
                </c:pt>
                <c:pt idx="3019">
                  <c:v>13.157563710499495</c:v>
                </c:pt>
                <c:pt idx="3020">
                  <c:v>13.153995922528033</c:v>
                </c:pt>
                <c:pt idx="3021">
                  <c:v>13.151549439347612</c:v>
                </c:pt>
                <c:pt idx="3022">
                  <c:v>13.136462793068304</c:v>
                </c:pt>
                <c:pt idx="3023">
                  <c:v>13.148797145769628</c:v>
                </c:pt>
                <c:pt idx="3024">
                  <c:v>13.1476758409786</c:v>
                </c:pt>
                <c:pt idx="3025">
                  <c:v>13.153690112130484</c:v>
                </c:pt>
                <c:pt idx="3026">
                  <c:v>13.148593272171262</c:v>
                </c:pt>
                <c:pt idx="3027">
                  <c:v>13.147370030581051</c:v>
                </c:pt>
                <c:pt idx="3028">
                  <c:v>13.145331294597355</c:v>
                </c:pt>
                <c:pt idx="3029">
                  <c:v>13.159194699286452</c:v>
                </c:pt>
                <c:pt idx="3030">
                  <c:v>13.151549439347612</c:v>
                </c:pt>
                <c:pt idx="3031">
                  <c:v>13.136870540265043</c:v>
                </c:pt>
                <c:pt idx="3032">
                  <c:v>13.136156982670755</c:v>
                </c:pt>
                <c:pt idx="3033">
                  <c:v>13.150428134556584</c:v>
                </c:pt>
                <c:pt idx="3034">
                  <c:v>13.147879714576973</c:v>
                </c:pt>
                <c:pt idx="3035">
                  <c:v>13.150937818552507</c:v>
                </c:pt>
                <c:pt idx="3036">
                  <c:v>13.142579001019378</c:v>
                </c:pt>
                <c:pt idx="3037">
                  <c:v>13.140336391437316</c:v>
                </c:pt>
                <c:pt idx="3038">
                  <c:v>13.142375127421005</c:v>
                </c:pt>
                <c:pt idx="3039">
                  <c:v>13.146248725790016</c:v>
                </c:pt>
                <c:pt idx="3040">
                  <c:v>13.137889908256888</c:v>
                </c:pt>
                <c:pt idx="3041">
                  <c:v>13.138909276248732</c:v>
                </c:pt>
                <c:pt idx="3042">
                  <c:v>13.140744138634048</c:v>
                </c:pt>
                <c:pt idx="3043">
                  <c:v>13.137074413863409</c:v>
                </c:pt>
                <c:pt idx="3044">
                  <c:v>13.139520897043838</c:v>
                </c:pt>
                <c:pt idx="3045">
                  <c:v>13.14135575942916</c:v>
                </c:pt>
                <c:pt idx="3046">
                  <c:v>13.140642201834872</c:v>
                </c:pt>
                <c:pt idx="3047">
                  <c:v>13.133098878695215</c:v>
                </c:pt>
                <c:pt idx="3048">
                  <c:v>13.132589194699293</c:v>
                </c:pt>
                <c:pt idx="3049">
                  <c:v>13.132181447502553</c:v>
                </c:pt>
                <c:pt idx="3050">
                  <c:v>13.132691131498483</c:v>
                </c:pt>
                <c:pt idx="3051">
                  <c:v>13.134525993883798</c:v>
                </c:pt>
                <c:pt idx="3052">
                  <c:v>13.138705402650359</c:v>
                </c:pt>
                <c:pt idx="3053">
                  <c:v>13.130040774719681</c:v>
                </c:pt>
                <c:pt idx="3054">
                  <c:v>13.127288481141697</c:v>
                </c:pt>
                <c:pt idx="3055">
                  <c:v>13.137278287461776</c:v>
                </c:pt>
                <c:pt idx="3056">
                  <c:v>13.136258919469931</c:v>
                </c:pt>
                <c:pt idx="3057">
                  <c:v>13.137278287461776</c:v>
                </c:pt>
                <c:pt idx="3058">
                  <c:v>13.131264016309899</c:v>
                </c:pt>
                <c:pt idx="3059">
                  <c:v>13.1430886850153</c:v>
                </c:pt>
                <c:pt idx="3060">
                  <c:v>13.130244648318055</c:v>
                </c:pt>
              </c:numCache>
            </c:numRef>
          </c:yVal>
          <c:smooth val="1"/>
          <c:extLst xmlns:c16r2="http://schemas.microsoft.com/office/drawing/2015/06/chart">
            <c:ext xmlns:c16="http://schemas.microsoft.com/office/drawing/2014/chart" uri="{C3380CC4-5D6E-409C-BE32-E72D297353CC}">
              <c16:uniqueId val="{00000001-9D9E-48D7-B61A-61BA2067AC3B}"/>
            </c:ext>
          </c:extLst>
        </c:ser>
        <c:dLbls>
          <c:showLegendKey val="0"/>
          <c:showVal val="0"/>
          <c:showCatName val="0"/>
          <c:showSerName val="0"/>
          <c:showPercent val="0"/>
          <c:showBubbleSize val="0"/>
        </c:dLbls>
        <c:axId val="263434280"/>
        <c:axId val="263434664"/>
      </c:scatterChart>
      <c:valAx>
        <c:axId val="263434280"/>
        <c:scaling>
          <c:orientation val="minMax"/>
        </c:scaling>
        <c:delete val="0"/>
        <c:axPos val="t"/>
        <c:majorGridlines>
          <c:spPr>
            <a:ln w="9525" cap="flat" cmpd="sng" algn="ctr">
              <a:solidFill>
                <a:schemeClr val="tx1">
                  <a:lumMod val="15000"/>
                  <a:lumOff val="85000"/>
                </a:schemeClr>
              </a:solidFill>
              <a:round/>
            </a:ln>
            <a:effectLst/>
          </c:spPr>
        </c:majorGridlines>
        <c:numFmt formatCode="m/d/yyyy\ 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63434664"/>
        <c:crosses val="autoZero"/>
        <c:crossBetween val="midCat"/>
      </c:valAx>
      <c:valAx>
        <c:axId val="263434664"/>
        <c:scaling>
          <c:orientation val="maxMin"/>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DTW(m)</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63434280"/>
        <c:crosses val="autoZero"/>
        <c:crossBetween val="midCat"/>
      </c:valAx>
      <c:spPr>
        <a:noFill/>
        <a:ln>
          <a:noFill/>
        </a:ln>
        <a:effectLst/>
      </c:spPr>
    </c:plotArea>
    <c:legend>
      <c:legendPos val="r"/>
      <c:layout>
        <c:manualLayout>
          <c:xMode val="edge"/>
          <c:yMode val="edge"/>
          <c:x val="0.40312779537597609"/>
          <c:y val="0.23039899989582252"/>
          <c:w val="0.25471989138357631"/>
          <c:h val="0.249544720833513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F9A00-38FB-42D9-89E9-2BF04E127A90}" type="datetimeFigureOut">
              <a:rPr lang="en-US" smtClean="0"/>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E879-50FE-425E-B328-79D7EE689782}" type="slidenum">
              <a:rPr lang="en-US" smtClean="0"/>
              <a:t>‹#›</a:t>
            </a:fld>
            <a:endParaRPr lang="en-US"/>
          </a:p>
        </p:txBody>
      </p:sp>
    </p:spTree>
    <p:extLst>
      <p:ext uri="{BB962C8B-B14F-4D97-AF65-F5344CB8AC3E}">
        <p14:creationId xmlns:p14="http://schemas.microsoft.com/office/powerpoint/2010/main" val="281707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From the hydraulic</a:t>
            </a:r>
            <a:r>
              <a:rPr lang="en-US" baseline="0" dirty="0" smtClean="0"/>
              <a:t> and geophysical monitoring and testing data collected in the well field, we aim to build integrated models to quantify the rate and pathway of GW and its interaction with surface water and snowmelt.</a:t>
            </a:r>
            <a:endParaRPr lang="en-US" dirty="0" smtClean="0"/>
          </a:p>
          <a:p>
            <a:endParaRPr lang="en-US" dirty="0"/>
          </a:p>
        </p:txBody>
      </p:sp>
      <p:sp>
        <p:nvSpPr>
          <p:cNvPr id="4" name="Slide Number Placeholder 3"/>
          <p:cNvSpPr>
            <a:spLocks noGrp="1"/>
          </p:cNvSpPr>
          <p:nvPr>
            <p:ph type="sldNum" sz="quarter" idx="10"/>
          </p:nvPr>
        </p:nvSpPr>
        <p:spPr/>
        <p:txBody>
          <a:bodyPr/>
          <a:lstStyle/>
          <a:p>
            <a:fld id="{E7840C0D-DC1B-48E8-8DE2-9133F6911030}" type="slidenum">
              <a:rPr lang="en-US" smtClean="0"/>
              <a:t>9</a:t>
            </a:fld>
            <a:endParaRPr lang="en-US"/>
          </a:p>
        </p:txBody>
      </p:sp>
    </p:spTree>
    <p:extLst>
      <p:ext uri="{BB962C8B-B14F-4D97-AF65-F5344CB8AC3E}">
        <p14:creationId xmlns:p14="http://schemas.microsoft.com/office/powerpoint/2010/main" val="274462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6.5gpm to 3.5gpm at the first ‘major’ water</a:t>
            </a:r>
            <a:r>
              <a:rPr lang="en-US" sz="1200" kern="1200" baseline="0" dirty="0" smtClean="0">
                <a:solidFill>
                  <a:schemeClr val="tx1"/>
                </a:solidFill>
                <a:effectLst/>
                <a:latin typeface="+mn-lt"/>
                <a:ea typeface="+mn-ea"/>
                <a:cs typeface="+mn-cs"/>
              </a:rPr>
              <a:t> level rise.</a:t>
            </a:r>
            <a:endParaRPr lang="en-US" dirty="0"/>
          </a:p>
        </p:txBody>
      </p:sp>
      <p:sp>
        <p:nvSpPr>
          <p:cNvPr id="4" name="Slide Number Placeholder 3"/>
          <p:cNvSpPr>
            <a:spLocks noGrp="1"/>
          </p:cNvSpPr>
          <p:nvPr>
            <p:ph type="sldNum" sz="quarter" idx="10"/>
          </p:nvPr>
        </p:nvSpPr>
        <p:spPr/>
        <p:txBody>
          <a:bodyPr/>
          <a:lstStyle/>
          <a:p>
            <a:fld id="{E7840C0D-DC1B-48E8-8DE2-9133F6911030}" type="slidenum">
              <a:rPr lang="en-US" smtClean="0"/>
              <a:t>11</a:t>
            </a:fld>
            <a:endParaRPr lang="en-US"/>
          </a:p>
        </p:txBody>
      </p:sp>
    </p:spTree>
    <p:extLst>
      <p:ext uri="{BB962C8B-B14F-4D97-AF65-F5344CB8AC3E}">
        <p14:creationId xmlns:p14="http://schemas.microsoft.com/office/powerpoint/2010/main" val="201524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the assumption behind the “discharge” calculation:  the local scale K data from the Blair Wallis well field is assumed to extend to the entire Laramie Range.</a:t>
            </a:r>
            <a:endParaRPr lang="en-US" dirty="0"/>
          </a:p>
        </p:txBody>
      </p:sp>
      <p:sp>
        <p:nvSpPr>
          <p:cNvPr id="4" name="Slide Number Placeholder 3"/>
          <p:cNvSpPr>
            <a:spLocks noGrp="1"/>
          </p:cNvSpPr>
          <p:nvPr>
            <p:ph type="sldNum" sz="quarter" idx="10"/>
          </p:nvPr>
        </p:nvSpPr>
        <p:spPr/>
        <p:txBody>
          <a:bodyPr/>
          <a:lstStyle/>
          <a:p>
            <a:fld id="{E7840C0D-DC1B-48E8-8DE2-9133F6911030}" type="slidenum">
              <a:rPr lang="en-US" smtClean="0"/>
              <a:t>13</a:t>
            </a:fld>
            <a:endParaRPr lang="en-US"/>
          </a:p>
        </p:txBody>
      </p:sp>
    </p:spTree>
    <p:extLst>
      <p:ext uri="{BB962C8B-B14F-4D97-AF65-F5344CB8AC3E}">
        <p14:creationId xmlns:p14="http://schemas.microsoft.com/office/powerpoint/2010/main" val="162656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A26CD1-562D-48FF-A5C3-0BBC36219DFA}"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249357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26CD1-562D-48FF-A5C3-0BBC36219DFA}"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24125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26CD1-562D-48FF-A5C3-0BBC36219DFA}"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100976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26CD1-562D-48FF-A5C3-0BBC36219DFA}"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987548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A26CD1-562D-48FF-A5C3-0BBC36219DFA}"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68163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A26CD1-562D-48FF-A5C3-0BBC36219DFA}"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92785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A26CD1-562D-48FF-A5C3-0BBC36219DFA}" type="datetimeFigureOut">
              <a:rPr lang="en-US" smtClean="0"/>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389042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A26CD1-562D-48FF-A5C3-0BBC36219DFA}" type="datetimeFigureOut">
              <a:rPr lang="en-US" smtClean="0"/>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151541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26CD1-562D-48FF-A5C3-0BBC36219DFA}" type="datetimeFigureOut">
              <a:rPr lang="en-US" smtClean="0"/>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92617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26CD1-562D-48FF-A5C3-0BBC36219DFA}"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165538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26CD1-562D-48FF-A5C3-0BBC36219DFA}"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2DDEF-A415-4975-9FB1-AC0D14D61599}" type="slidenum">
              <a:rPr lang="en-US" smtClean="0"/>
              <a:t>‹#›</a:t>
            </a:fld>
            <a:endParaRPr lang="en-US"/>
          </a:p>
        </p:txBody>
      </p:sp>
    </p:spTree>
    <p:extLst>
      <p:ext uri="{BB962C8B-B14F-4D97-AF65-F5344CB8AC3E}">
        <p14:creationId xmlns:p14="http://schemas.microsoft.com/office/powerpoint/2010/main" val="405493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26CD1-562D-48FF-A5C3-0BBC36219DFA}" type="datetimeFigureOut">
              <a:rPr lang="en-US" smtClean="0"/>
              <a:t>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DDEF-A415-4975-9FB1-AC0D14D61599}" type="slidenum">
              <a:rPr lang="en-US" smtClean="0"/>
              <a:t>‹#›</a:t>
            </a:fld>
            <a:endParaRPr lang="en-US"/>
          </a:p>
        </p:txBody>
      </p:sp>
    </p:spTree>
    <p:extLst>
      <p:ext uri="{BB962C8B-B14F-4D97-AF65-F5344CB8AC3E}">
        <p14:creationId xmlns:p14="http://schemas.microsoft.com/office/powerpoint/2010/main" val="18131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eofaculty.uwyo.edu/yzhan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uwy-my.sharepoint.com/personal/yzhang9_uwyo_edu/_layouts/15/guestaccess.aspx?guestaccesstoken=DgcVW0DN5N9iSlk5q/0CzUvqZZ4Om5/YO0QE8LuxvrQ%3d&amp;docid=12513c8803b9f4f38a3a4f4eb25cffe2a&amp;rev=1" TargetMode="External"/><Relationship Id="rId2" Type="http://schemas.openxmlformats.org/officeDocument/2006/relationships/hyperlink" Target="http://geofaculty.uwyo.edu/yzhang/files/Summary_HydraulicTests.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geofaculty.uwyo.edu/yzhang/files/Step_test_BW6.pdf" TargetMode="External"/><Relationship Id="rId5" Type="http://schemas.openxmlformats.org/officeDocument/2006/relationships/hyperlink" Target="http://geofaculty.uwyo.edu/yzhang/files/Summary_HydraulicTests_2015.pdf" TargetMode="External"/><Relationship Id="rId4" Type="http://schemas.openxmlformats.org/officeDocument/2006/relationships/hyperlink" Target="http://geofaculty.uwyo.edu/yzhang/files/Blair_Hydraulics_Research.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18488" cy="6736623"/>
          </a:xfrm>
          <a:prstGeom prst="rect">
            <a:avLst/>
          </a:prstGeom>
        </p:spPr>
      </p:pic>
      <p:sp>
        <p:nvSpPr>
          <p:cNvPr id="5" name="5-Point Star 4"/>
          <p:cNvSpPr/>
          <p:nvPr/>
        </p:nvSpPr>
        <p:spPr>
          <a:xfrm>
            <a:off x="6972879" y="3052876"/>
            <a:ext cx="197079" cy="15046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8804992" y="821968"/>
            <a:ext cx="2978738" cy="1231106"/>
          </a:xfrm>
          <a:prstGeom prst="rect">
            <a:avLst/>
          </a:prstGeom>
          <a:noFill/>
        </p:spPr>
        <p:txBody>
          <a:bodyPr wrap="square" rtlCol="0">
            <a:spAutoFit/>
          </a:bodyPr>
          <a:lstStyle/>
          <a:p>
            <a:r>
              <a:rPr lang="en-US" dirty="0" smtClean="0"/>
              <a:t>Blair Wallis well field:</a:t>
            </a:r>
          </a:p>
          <a:p>
            <a:r>
              <a:rPr lang="en-US" sz="1400" i="1" dirty="0" smtClean="0"/>
              <a:t>boreholes completed in both saprolite (eroded granite &amp; metamorphic rocks) &amp; underlying bedrock;  </a:t>
            </a:r>
          </a:p>
          <a:p>
            <a:r>
              <a:rPr lang="en-US" sz="1400" i="1" dirty="0" smtClean="0"/>
              <a:t>Bedrock wells: BW1-BW9;</a:t>
            </a:r>
          </a:p>
        </p:txBody>
      </p:sp>
      <p:sp>
        <p:nvSpPr>
          <p:cNvPr id="7" name="Freeform 6"/>
          <p:cNvSpPr/>
          <p:nvPr/>
        </p:nvSpPr>
        <p:spPr>
          <a:xfrm>
            <a:off x="6899360" y="2876941"/>
            <a:ext cx="351006" cy="900421"/>
          </a:xfrm>
          <a:custGeom>
            <a:avLst/>
            <a:gdLst>
              <a:gd name="connsiteX0" fmla="*/ 41232 w 495955"/>
              <a:gd name="connsiteY0" fmla="*/ 3171 h 939797"/>
              <a:gd name="connsiteX1" fmla="*/ 260688 w 495955"/>
              <a:gd name="connsiteY1" fmla="*/ 51939 h 939797"/>
              <a:gd name="connsiteX2" fmla="*/ 406992 w 495955"/>
              <a:gd name="connsiteY2" fmla="*/ 222627 h 939797"/>
              <a:gd name="connsiteX3" fmla="*/ 492336 w 495955"/>
              <a:gd name="connsiteY3" fmla="*/ 454275 h 939797"/>
              <a:gd name="connsiteX4" fmla="*/ 480144 w 495955"/>
              <a:gd name="connsiteY4" fmla="*/ 698115 h 939797"/>
              <a:gd name="connsiteX5" fmla="*/ 480144 w 495955"/>
              <a:gd name="connsiteY5" fmla="*/ 868803 h 939797"/>
              <a:gd name="connsiteX6" fmla="*/ 394800 w 495955"/>
              <a:gd name="connsiteY6" fmla="*/ 929763 h 939797"/>
              <a:gd name="connsiteX7" fmla="*/ 321648 w 495955"/>
              <a:gd name="connsiteY7" fmla="*/ 929763 h 939797"/>
              <a:gd name="connsiteX8" fmla="*/ 260688 w 495955"/>
              <a:gd name="connsiteY8" fmla="*/ 832227 h 939797"/>
              <a:gd name="connsiteX9" fmla="*/ 248496 w 495955"/>
              <a:gd name="connsiteY9" fmla="*/ 624963 h 939797"/>
              <a:gd name="connsiteX10" fmla="*/ 248496 w 495955"/>
              <a:gd name="connsiteY10" fmla="*/ 466467 h 939797"/>
              <a:gd name="connsiteX11" fmla="*/ 114384 w 495955"/>
              <a:gd name="connsiteY11" fmla="*/ 307971 h 939797"/>
              <a:gd name="connsiteX12" fmla="*/ 4656 w 495955"/>
              <a:gd name="connsiteY12" fmla="*/ 125091 h 939797"/>
              <a:gd name="connsiteX13" fmla="*/ 41232 w 495955"/>
              <a:gd name="connsiteY13" fmla="*/ 3171 h 93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955" h="939797">
                <a:moveTo>
                  <a:pt x="41232" y="3171"/>
                </a:moveTo>
                <a:cubicBezTo>
                  <a:pt x="83904" y="-9021"/>
                  <a:pt x="199728" y="15363"/>
                  <a:pt x="260688" y="51939"/>
                </a:cubicBezTo>
                <a:cubicBezTo>
                  <a:pt x="321648" y="88515"/>
                  <a:pt x="368384" y="155571"/>
                  <a:pt x="406992" y="222627"/>
                </a:cubicBezTo>
                <a:cubicBezTo>
                  <a:pt x="445600" y="289683"/>
                  <a:pt x="480144" y="375027"/>
                  <a:pt x="492336" y="454275"/>
                </a:cubicBezTo>
                <a:cubicBezTo>
                  <a:pt x="504528" y="533523"/>
                  <a:pt x="482176" y="629027"/>
                  <a:pt x="480144" y="698115"/>
                </a:cubicBezTo>
                <a:cubicBezTo>
                  <a:pt x="478112" y="767203"/>
                  <a:pt x="494368" y="830195"/>
                  <a:pt x="480144" y="868803"/>
                </a:cubicBezTo>
                <a:cubicBezTo>
                  <a:pt x="465920" y="907411"/>
                  <a:pt x="421216" y="919603"/>
                  <a:pt x="394800" y="929763"/>
                </a:cubicBezTo>
                <a:cubicBezTo>
                  <a:pt x="368384" y="939923"/>
                  <a:pt x="344000" y="946019"/>
                  <a:pt x="321648" y="929763"/>
                </a:cubicBezTo>
                <a:cubicBezTo>
                  <a:pt x="299296" y="913507"/>
                  <a:pt x="272880" y="883027"/>
                  <a:pt x="260688" y="832227"/>
                </a:cubicBezTo>
                <a:cubicBezTo>
                  <a:pt x="248496" y="781427"/>
                  <a:pt x="250528" y="685923"/>
                  <a:pt x="248496" y="624963"/>
                </a:cubicBezTo>
                <a:cubicBezTo>
                  <a:pt x="246464" y="564003"/>
                  <a:pt x="270848" y="519299"/>
                  <a:pt x="248496" y="466467"/>
                </a:cubicBezTo>
                <a:cubicBezTo>
                  <a:pt x="226144" y="413635"/>
                  <a:pt x="155024" y="364867"/>
                  <a:pt x="114384" y="307971"/>
                </a:cubicBezTo>
                <a:cubicBezTo>
                  <a:pt x="73744" y="251075"/>
                  <a:pt x="14816" y="169795"/>
                  <a:pt x="4656" y="125091"/>
                </a:cubicBezTo>
                <a:cubicBezTo>
                  <a:pt x="-5504" y="80387"/>
                  <a:pt x="-1440" y="15363"/>
                  <a:pt x="41232" y="3171"/>
                </a:cubicBezTo>
                <a:close/>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73237" y="3169920"/>
            <a:ext cx="112342" cy="1219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8368062" y="1275803"/>
            <a:ext cx="134419" cy="17199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430017" y="2818521"/>
            <a:ext cx="112342" cy="1219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804992" y="2493411"/>
            <a:ext cx="3287570" cy="800219"/>
          </a:xfrm>
          <a:prstGeom prst="rect">
            <a:avLst/>
          </a:prstGeom>
          <a:noFill/>
        </p:spPr>
        <p:txBody>
          <a:bodyPr wrap="square" rtlCol="0">
            <a:spAutoFit/>
          </a:bodyPr>
          <a:lstStyle/>
          <a:p>
            <a:r>
              <a:rPr lang="en-US" dirty="0" smtClean="0"/>
              <a:t>Government Gulch:</a:t>
            </a:r>
          </a:p>
          <a:p>
            <a:r>
              <a:rPr lang="en-US" sz="1400" i="1" dirty="0" smtClean="0"/>
              <a:t>Wells completed in basement granite and overlying basin fills at the mountain front;</a:t>
            </a:r>
            <a:endParaRPr lang="en-US" sz="1400" i="1" dirty="0"/>
          </a:p>
        </p:txBody>
      </p:sp>
      <p:sp>
        <p:nvSpPr>
          <p:cNvPr id="12" name="TextBox 11"/>
          <p:cNvSpPr txBox="1"/>
          <p:nvPr/>
        </p:nvSpPr>
        <p:spPr>
          <a:xfrm>
            <a:off x="7291235" y="3471320"/>
            <a:ext cx="721993" cy="1169551"/>
          </a:xfrm>
          <a:prstGeom prst="rect">
            <a:avLst/>
          </a:prstGeom>
          <a:noFill/>
        </p:spPr>
        <p:txBody>
          <a:bodyPr wrap="none" rtlCol="0">
            <a:spAutoFit/>
          </a:bodyPr>
          <a:lstStyle/>
          <a:p>
            <a:r>
              <a:rPr lang="en-US" sz="1400" dirty="0" smtClean="0"/>
              <a:t>High</a:t>
            </a:r>
          </a:p>
          <a:p>
            <a:endParaRPr lang="en-US" sz="1400" dirty="0" smtClean="0"/>
          </a:p>
          <a:p>
            <a:r>
              <a:rPr lang="en-US" sz="1400" dirty="0" smtClean="0"/>
              <a:t>Plains</a:t>
            </a:r>
          </a:p>
          <a:p>
            <a:endParaRPr lang="en-US" sz="1400" dirty="0"/>
          </a:p>
          <a:p>
            <a:r>
              <a:rPr lang="en-US" sz="1400" dirty="0" smtClean="0"/>
              <a:t>Aquifer</a:t>
            </a:r>
            <a:endParaRPr lang="en-US" sz="1400" dirty="0"/>
          </a:p>
        </p:txBody>
      </p:sp>
      <p:sp>
        <p:nvSpPr>
          <p:cNvPr id="13" name="Oval 12"/>
          <p:cNvSpPr/>
          <p:nvPr/>
        </p:nvSpPr>
        <p:spPr>
          <a:xfrm>
            <a:off x="7218895" y="3141877"/>
            <a:ext cx="112342" cy="12192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442302" y="3827124"/>
            <a:ext cx="112342" cy="12192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804992" y="3642586"/>
            <a:ext cx="3287570" cy="1015663"/>
          </a:xfrm>
          <a:prstGeom prst="rect">
            <a:avLst/>
          </a:prstGeom>
          <a:noFill/>
        </p:spPr>
        <p:txBody>
          <a:bodyPr wrap="square" rtlCol="0">
            <a:spAutoFit/>
          </a:bodyPr>
          <a:lstStyle/>
          <a:p>
            <a:r>
              <a:rPr lang="en-US" dirty="0" smtClean="0"/>
              <a:t>Belvoir Ranch wells:</a:t>
            </a:r>
          </a:p>
          <a:p>
            <a:r>
              <a:rPr lang="en-US" sz="1400" i="1" dirty="0" smtClean="0"/>
              <a:t>(Casper Fm.) bedrock wells, shallow riparian wells, &amp; stream gages – all in the outcrop area at the mountain front;</a:t>
            </a:r>
          </a:p>
        </p:txBody>
      </p:sp>
      <p:sp>
        <p:nvSpPr>
          <p:cNvPr id="16" name="Freeform 15"/>
          <p:cNvSpPr/>
          <p:nvPr/>
        </p:nvSpPr>
        <p:spPr>
          <a:xfrm>
            <a:off x="7380174" y="3153037"/>
            <a:ext cx="278485" cy="94466"/>
          </a:xfrm>
          <a:custGeom>
            <a:avLst/>
            <a:gdLst>
              <a:gd name="connsiteX0" fmla="*/ 373938 w 373938"/>
              <a:gd name="connsiteY0" fmla="*/ 4692 h 114943"/>
              <a:gd name="connsiteX1" fmla="*/ 69138 w 373938"/>
              <a:gd name="connsiteY1" fmla="*/ 4692 h 114943"/>
              <a:gd name="connsiteX2" fmla="*/ 20370 w 373938"/>
              <a:gd name="connsiteY2" fmla="*/ 53460 h 114943"/>
              <a:gd name="connsiteX3" fmla="*/ 337362 w 373938"/>
              <a:gd name="connsiteY3" fmla="*/ 114420 h 114943"/>
              <a:gd name="connsiteX4" fmla="*/ 312978 w 373938"/>
              <a:gd name="connsiteY4" fmla="*/ 16884 h 114943"/>
              <a:gd name="connsiteX5" fmla="*/ 325170 w 373938"/>
              <a:gd name="connsiteY5" fmla="*/ 77844 h 1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938" h="114943">
                <a:moveTo>
                  <a:pt x="373938" y="4692"/>
                </a:moveTo>
                <a:cubicBezTo>
                  <a:pt x="251002" y="628"/>
                  <a:pt x="128066" y="-3436"/>
                  <a:pt x="69138" y="4692"/>
                </a:cubicBezTo>
                <a:cubicBezTo>
                  <a:pt x="10210" y="12820"/>
                  <a:pt x="-24334" y="35172"/>
                  <a:pt x="20370" y="53460"/>
                </a:cubicBezTo>
                <a:cubicBezTo>
                  <a:pt x="65074" y="71748"/>
                  <a:pt x="288594" y="120516"/>
                  <a:pt x="337362" y="114420"/>
                </a:cubicBezTo>
                <a:cubicBezTo>
                  <a:pt x="386130" y="108324"/>
                  <a:pt x="315010" y="22980"/>
                  <a:pt x="312978" y="16884"/>
                </a:cubicBezTo>
                <a:cubicBezTo>
                  <a:pt x="310946" y="10788"/>
                  <a:pt x="318058" y="44316"/>
                  <a:pt x="325170" y="778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127836" y="5866052"/>
            <a:ext cx="261209" cy="103897"/>
          </a:xfrm>
          <a:custGeom>
            <a:avLst/>
            <a:gdLst>
              <a:gd name="connsiteX0" fmla="*/ 373938 w 373938"/>
              <a:gd name="connsiteY0" fmla="*/ 4692 h 114943"/>
              <a:gd name="connsiteX1" fmla="*/ 69138 w 373938"/>
              <a:gd name="connsiteY1" fmla="*/ 4692 h 114943"/>
              <a:gd name="connsiteX2" fmla="*/ 20370 w 373938"/>
              <a:gd name="connsiteY2" fmla="*/ 53460 h 114943"/>
              <a:gd name="connsiteX3" fmla="*/ 337362 w 373938"/>
              <a:gd name="connsiteY3" fmla="*/ 114420 h 114943"/>
              <a:gd name="connsiteX4" fmla="*/ 312978 w 373938"/>
              <a:gd name="connsiteY4" fmla="*/ 16884 h 114943"/>
              <a:gd name="connsiteX5" fmla="*/ 325170 w 373938"/>
              <a:gd name="connsiteY5" fmla="*/ 77844 h 1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938" h="114943">
                <a:moveTo>
                  <a:pt x="373938" y="4692"/>
                </a:moveTo>
                <a:cubicBezTo>
                  <a:pt x="251002" y="628"/>
                  <a:pt x="128066" y="-3436"/>
                  <a:pt x="69138" y="4692"/>
                </a:cubicBezTo>
                <a:cubicBezTo>
                  <a:pt x="10210" y="12820"/>
                  <a:pt x="-24334" y="35172"/>
                  <a:pt x="20370" y="53460"/>
                </a:cubicBezTo>
                <a:cubicBezTo>
                  <a:pt x="65074" y="71748"/>
                  <a:pt x="288594" y="120516"/>
                  <a:pt x="337362" y="114420"/>
                </a:cubicBezTo>
                <a:cubicBezTo>
                  <a:pt x="386130" y="108324"/>
                  <a:pt x="315010" y="22980"/>
                  <a:pt x="312978" y="16884"/>
                </a:cubicBezTo>
                <a:cubicBezTo>
                  <a:pt x="310946" y="10788"/>
                  <a:pt x="318058" y="44316"/>
                  <a:pt x="325170" y="778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918788" y="190967"/>
            <a:ext cx="2476640" cy="523220"/>
          </a:xfrm>
          <a:prstGeom prst="rect">
            <a:avLst/>
          </a:prstGeom>
          <a:noFill/>
        </p:spPr>
        <p:txBody>
          <a:bodyPr wrap="none" rtlCol="0">
            <a:spAutoFit/>
          </a:bodyPr>
          <a:lstStyle/>
          <a:p>
            <a:r>
              <a:rPr lang="en-US" sz="2800" b="1" u="sng" dirty="0" smtClean="0"/>
              <a:t>Research wells:</a:t>
            </a:r>
            <a:endParaRPr lang="en-US" sz="2800" b="1" u="sng" dirty="0"/>
          </a:p>
        </p:txBody>
      </p:sp>
      <p:sp>
        <p:nvSpPr>
          <p:cNvPr id="19" name="TextBox 18"/>
          <p:cNvSpPr txBox="1"/>
          <p:nvPr/>
        </p:nvSpPr>
        <p:spPr>
          <a:xfrm>
            <a:off x="8486188" y="5661282"/>
            <a:ext cx="3287570" cy="1015663"/>
          </a:xfrm>
          <a:prstGeom prst="rect">
            <a:avLst/>
          </a:prstGeom>
          <a:noFill/>
        </p:spPr>
        <p:txBody>
          <a:bodyPr wrap="square" rtlCol="0">
            <a:spAutoFit/>
          </a:bodyPr>
          <a:lstStyle/>
          <a:p>
            <a:r>
              <a:rPr lang="en-US" dirty="0" smtClean="0"/>
              <a:t>ATLAS TCE plume in High Plains:</a:t>
            </a:r>
          </a:p>
          <a:p>
            <a:r>
              <a:rPr lang="en-US" sz="1400" i="1" dirty="0" smtClean="0"/>
              <a:t>Drawing is not to scale: the plume is about 1 mile wide, 10 miles long, and a few hundred feet deep.</a:t>
            </a:r>
          </a:p>
        </p:txBody>
      </p:sp>
      <p:sp>
        <p:nvSpPr>
          <p:cNvPr id="20" name="Rectangle 19"/>
          <p:cNvSpPr/>
          <p:nvPr/>
        </p:nvSpPr>
        <p:spPr>
          <a:xfrm>
            <a:off x="6694035" y="3068908"/>
            <a:ext cx="114468" cy="117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117344" y="2707660"/>
            <a:ext cx="766107" cy="523220"/>
          </a:xfrm>
          <a:prstGeom prst="rect">
            <a:avLst/>
          </a:prstGeom>
          <a:noFill/>
        </p:spPr>
        <p:txBody>
          <a:bodyPr wrap="none" rtlCol="0">
            <a:spAutoFit/>
          </a:bodyPr>
          <a:lstStyle/>
          <a:p>
            <a:r>
              <a:rPr lang="en-US" sz="1400" dirty="0" smtClean="0"/>
              <a:t>Laramie</a:t>
            </a:r>
          </a:p>
          <a:p>
            <a:r>
              <a:rPr lang="en-US" sz="1400" dirty="0" smtClean="0"/>
              <a:t>(UW)</a:t>
            </a:r>
            <a:endParaRPr lang="en-US" sz="1400" dirty="0"/>
          </a:p>
        </p:txBody>
      </p:sp>
      <p:sp>
        <p:nvSpPr>
          <p:cNvPr id="22" name="TextBox 21"/>
          <p:cNvSpPr txBox="1"/>
          <p:nvPr/>
        </p:nvSpPr>
        <p:spPr>
          <a:xfrm>
            <a:off x="5551548" y="3651187"/>
            <a:ext cx="1221811" cy="830997"/>
          </a:xfrm>
          <a:prstGeom prst="rect">
            <a:avLst/>
          </a:prstGeom>
          <a:noFill/>
        </p:spPr>
        <p:txBody>
          <a:bodyPr wrap="square" rtlCol="0">
            <a:spAutoFit/>
          </a:bodyPr>
          <a:lstStyle/>
          <a:p>
            <a:r>
              <a:rPr lang="en-US" sz="2400" b="1" dirty="0" smtClean="0">
                <a:solidFill>
                  <a:srgbClr val="C00000"/>
                </a:solidFill>
              </a:rPr>
              <a:t>Laramie Range</a:t>
            </a:r>
            <a:endParaRPr lang="en-US" sz="2400" b="1" dirty="0">
              <a:solidFill>
                <a:srgbClr val="C00000"/>
              </a:solidFill>
            </a:endParaRPr>
          </a:p>
        </p:txBody>
      </p:sp>
      <p:cxnSp>
        <p:nvCxnSpPr>
          <p:cNvPr id="23" name="Straight Arrow Connector 22"/>
          <p:cNvCxnSpPr>
            <a:endCxn id="7" idx="8"/>
          </p:cNvCxnSpPr>
          <p:nvPr/>
        </p:nvCxnSpPr>
        <p:spPr>
          <a:xfrm flipV="1">
            <a:off x="6652656" y="3674299"/>
            <a:ext cx="431203" cy="39238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47488" y="3425528"/>
            <a:ext cx="2724912" cy="3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04783" y="3110055"/>
            <a:ext cx="502061" cy="646331"/>
          </a:xfrm>
          <a:prstGeom prst="rect">
            <a:avLst/>
          </a:prstGeom>
          <a:noFill/>
        </p:spPr>
        <p:txBody>
          <a:bodyPr wrap="square" rtlCol="0">
            <a:spAutoFit/>
          </a:bodyPr>
          <a:lstStyle/>
          <a:p>
            <a:r>
              <a:rPr lang="en-US" dirty="0" smtClean="0"/>
              <a:t>WY</a:t>
            </a:r>
          </a:p>
          <a:p>
            <a:r>
              <a:rPr lang="en-US" dirty="0" smtClean="0"/>
              <a:t>CO</a:t>
            </a:r>
            <a:endParaRPr lang="en-US" dirty="0"/>
          </a:p>
        </p:txBody>
      </p:sp>
      <p:sp>
        <p:nvSpPr>
          <p:cNvPr id="26" name="Rectangle 25"/>
          <p:cNvSpPr/>
          <p:nvPr/>
        </p:nvSpPr>
        <p:spPr>
          <a:xfrm>
            <a:off x="7756195" y="3130457"/>
            <a:ext cx="114468" cy="117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326548" y="2791164"/>
            <a:ext cx="912301" cy="307777"/>
          </a:xfrm>
          <a:prstGeom prst="rect">
            <a:avLst/>
          </a:prstGeom>
          <a:noFill/>
        </p:spPr>
        <p:txBody>
          <a:bodyPr wrap="none" rtlCol="0">
            <a:spAutoFit/>
          </a:bodyPr>
          <a:lstStyle/>
          <a:p>
            <a:r>
              <a:rPr lang="en-US" sz="1400" dirty="0" smtClean="0"/>
              <a:t>Cheyenne</a:t>
            </a:r>
            <a:endParaRPr lang="en-US" sz="1400" dirty="0"/>
          </a:p>
        </p:txBody>
      </p:sp>
      <p:sp>
        <p:nvSpPr>
          <p:cNvPr id="28" name="Rectangle 27"/>
          <p:cNvSpPr/>
          <p:nvPr/>
        </p:nvSpPr>
        <p:spPr>
          <a:xfrm>
            <a:off x="8258440" y="4676474"/>
            <a:ext cx="3657989" cy="369332"/>
          </a:xfrm>
          <a:prstGeom prst="rect">
            <a:avLst/>
          </a:prstGeom>
        </p:spPr>
        <p:txBody>
          <a:bodyPr wrap="none">
            <a:spAutoFit/>
          </a:bodyPr>
          <a:lstStyle/>
          <a:p>
            <a:r>
              <a:rPr lang="en-US" dirty="0" smtClean="0">
                <a:hlinkClick r:id="rId3"/>
              </a:rPr>
              <a:t>http://geofaculty.uwyo.edu/yzhang/</a:t>
            </a:r>
            <a:r>
              <a:rPr lang="en-US" dirty="0" smtClean="0"/>
              <a:t> </a:t>
            </a:r>
            <a:endParaRPr lang="en-US" dirty="0"/>
          </a:p>
        </p:txBody>
      </p:sp>
      <p:sp>
        <p:nvSpPr>
          <p:cNvPr id="29" name="Rectangle 28"/>
          <p:cNvSpPr/>
          <p:nvPr/>
        </p:nvSpPr>
        <p:spPr>
          <a:xfrm>
            <a:off x="8227975" y="190967"/>
            <a:ext cx="3858266" cy="49968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1822" y="88945"/>
            <a:ext cx="11300178" cy="6769055"/>
          </a:xfrm>
          <a:prstGeom prst="rect">
            <a:avLst/>
          </a:prstGeom>
        </p:spPr>
      </p:pic>
      <p:sp>
        <p:nvSpPr>
          <p:cNvPr id="6" name="TextBox 5"/>
          <p:cNvSpPr txBox="1"/>
          <p:nvPr/>
        </p:nvSpPr>
        <p:spPr>
          <a:xfrm>
            <a:off x="1340931" y="1280579"/>
            <a:ext cx="1515158" cy="646331"/>
          </a:xfrm>
          <a:prstGeom prst="rect">
            <a:avLst/>
          </a:prstGeom>
          <a:noFill/>
        </p:spPr>
        <p:txBody>
          <a:bodyPr wrap="none" rtlCol="0">
            <a:spAutoFit/>
          </a:bodyPr>
          <a:lstStyle/>
          <a:p>
            <a:r>
              <a:rPr lang="en-US" dirty="0" smtClean="0"/>
              <a:t>Surface casing</a:t>
            </a:r>
          </a:p>
          <a:p>
            <a:r>
              <a:rPr lang="en-US" dirty="0" smtClean="0"/>
              <a:t>(saprolite)</a:t>
            </a:r>
            <a:endParaRPr lang="en-US" dirty="0"/>
          </a:p>
        </p:txBody>
      </p:sp>
      <p:cxnSp>
        <p:nvCxnSpPr>
          <p:cNvPr id="8" name="Straight Arrow Connector 7"/>
          <p:cNvCxnSpPr/>
          <p:nvPr/>
        </p:nvCxnSpPr>
        <p:spPr>
          <a:xfrm flipV="1">
            <a:off x="2856089" y="955996"/>
            <a:ext cx="865" cy="147612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21478" y="6287911"/>
            <a:ext cx="1909112" cy="369332"/>
          </a:xfrm>
          <a:prstGeom prst="rect">
            <a:avLst/>
          </a:prstGeom>
          <a:solidFill>
            <a:srgbClr val="FFFF00"/>
          </a:solidFill>
        </p:spPr>
        <p:txBody>
          <a:bodyPr wrap="none" rtlCol="0">
            <a:spAutoFit/>
          </a:bodyPr>
          <a:lstStyle/>
          <a:p>
            <a:r>
              <a:rPr lang="en-US" dirty="0" smtClean="0"/>
              <a:t>Weathering front?</a:t>
            </a:r>
            <a:endParaRPr lang="en-US" dirty="0"/>
          </a:p>
        </p:txBody>
      </p:sp>
    </p:spTree>
    <p:extLst>
      <p:ext uri="{BB962C8B-B14F-4D97-AF65-F5344CB8AC3E}">
        <p14:creationId xmlns:p14="http://schemas.microsoft.com/office/powerpoint/2010/main" val="17722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09108" y="386109"/>
            <a:ext cx="3337395" cy="1325563"/>
          </a:xfrm>
        </p:spPr>
        <p:txBody>
          <a:bodyPr>
            <a:normAutofit/>
          </a:bodyPr>
          <a:lstStyle/>
          <a:p>
            <a:r>
              <a:rPr lang="en-US" b="1" dirty="0" smtClean="0">
                <a:latin typeface="+mn-lt"/>
              </a:rPr>
              <a:t>BW 7 Test</a:t>
            </a:r>
            <a:endParaRPr lang="en-US" b="1" dirty="0">
              <a:latin typeface="+mn-lt"/>
            </a:endParaRPr>
          </a:p>
        </p:txBody>
      </p:sp>
      <p:sp>
        <p:nvSpPr>
          <p:cNvPr id="6" name="Rectangle 5"/>
          <p:cNvSpPr/>
          <p:nvPr/>
        </p:nvSpPr>
        <p:spPr>
          <a:xfrm>
            <a:off x="467646" y="1842461"/>
            <a:ext cx="3969168" cy="4278094"/>
          </a:xfrm>
          <a:prstGeom prst="rect">
            <a:avLst/>
          </a:prstGeom>
        </p:spPr>
        <p:txBody>
          <a:bodyPr wrap="square">
            <a:spAutoFit/>
          </a:bodyPr>
          <a:lstStyle/>
          <a:p>
            <a:pPr marL="457200" indent="-457200">
              <a:buFont typeface="Arial" panose="020B0604020202020204" pitchFamily="34" charset="0"/>
              <a:buChar char="•"/>
            </a:pPr>
            <a:r>
              <a:rPr lang="en-US" sz="2400" dirty="0" smtClean="0"/>
              <a:t>Sediments cause pumping rate to reduce;</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Drawdown stabilization after 44 </a:t>
            </a:r>
            <a:r>
              <a:rPr lang="en-US" sz="2400" dirty="0" err="1" smtClean="0"/>
              <a:t>hr</a:t>
            </a:r>
            <a:r>
              <a:rPr lang="en-US" sz="2400" dirty="0" smtClean="0"/>
              <a:t>: </a:t>
            </a:r>
          </a:p>
          <a:p>
            <a:endParaRPr lang="en-US" sz="2000" dirty="0" smtClean="0"/>
          </a:p>
          <a:p>
            <a:r>
              <a:rPr lang="en-US" sz="2000" dirty="0" smtClean="0"/>
              <a:t>water-supply BC? </a:t>
            </a:r>
            <a:r>
              <a:rPr lang="en-US" sz="2000" dirty="0" smtClean="0">
                <a:solidFill>
                  <a:srgbClr val="FF0000"/>
                </a:solidFill>
              </a:rPr>
              <a:t>Blair Creek (30 m E of well field) ran dry ~ 1 week days later;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smtClean="0"/>
              <a:t>Differential </a:t>
            </a:r>
            <a:r>
              <a:rPr lang="en-US" sz="2400" dirty="0" smtClean="0"/>
              <a:t>drawdowns observed in nearby wells</a:t>
            </a:r>
            <a:endParaRPr lang="en-US" sz="2400" dirty="0"/>
          </a:p>
        </p:txBody>
      </p:sp>
      <p:graphicFrame>
        <p:nvGraphicFramePr>
          <p:cNvPr id="7" name="Chart 6"/>
          <p:cNvGraphicFramePr>
            <a:graphicFrameLocks noGrp="1"/>
          </p:cNvGraphicFramePr>
          <p:nvPr>
            <p:extLst/>
          </p:nvPr>
        </p:nvGraphicFramePr>
        <p:xfrm>
          <a:off x="3853547" y="105681"/>
          <a:ext cx="8791304" cy="4271555"/>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5773788" y="4376057"/>
            <a:ext cx="4950822" cy="2360051"/>
          </a:xfrm>
          <a:prstGeom prst="rect">
            <a:avLst/>
          </a:prstGeom>
        </p:spPr>
      </p:pic>
      <p:sp>
        <p:nvSpPr>
          <p:cNvPr id="8" name="TextBox 7"/>
          <p:cNvSpPr txBox="1"/>
          <p:nvPr/>
        </p:nvSpPr>
        <p:spPr>
          <a:xfrm>
            <a:off x="7069007" y="4839448"/>
            <a:ext cx="2164952" cy="369332"/>
          </a:xfrm>
          <a:prstGeom prst="rect">
            <a:avLst/>
          </a:prstGeom>
          <a:noFill/>
        </p:spPr>
        <p:txBody>
          <a:bodyPr wrap="none" rtlCol="0">
            <a:spAutoFit/>
          </a:bodyPr>
          <a:lstStyle/>
          <a:p>
            <a:r>
              <a:rPr lang="en-US" dirty="0" smtClean="0"/>
              <a:t>Sediment production</a:t>
            </a:r>
            <a:endParaRPr lang="en-US" dirty="0"/>
          </a:p>
        </p:txBody>
      </p:sp>
      <p:cxnSp>
        <p:nvCxnSpPr>
          <p:cNvPr id="10" name="Straight Arrow Connector 9"/>
          <p:cNvCxnSpPr/>
          <p:nvPr/>
        </p:nvCxnSpPr>
        <p:spPr>
          <a:xfrm flipH="1">
            <a:off x="6790293" y="5170806"/>
            <a:ext cx="308719" cy="394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23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307621" y="459668"/>
            <a:ext cx="11771491" cy="4847481"/>
          </a:xfrm>
          <a:prstGeom prst="rect">
            <a:avLst/>
          </a:prstGeom>
          <a:noFill/>
        </p:spPr>
        <p:txBody>
          <a:bodyPr wrap="square" rtlCol="0">
            <a:spAutoFit/>
          </a:bodyPr>
          <a:lstStyle/>
          <a:p>
            <a:pPr marL="0" indent="0">
              <a:buNone/>
            </a:pPr>
            <a:r>
              <a:rPr lang="en-US" sz="4000" b="1" dirty="0" smtClean="0"/>
              <a:t>BW-4</a:t>
            </a:r>
            <a:r>
              <a:rPr lang="en-US" sz="4000" dirty="0" smtClean="0"/>
              <a:t>:</a:t>
            </a:r>
          </a:p>
          <a:p>
            <a:r>
              <a:rPr lang="en-US" sz="2000" dirty="0"/>
              <a:t>L</a:t>
            </a:r>
            <a:r>
              <a:rPr lang="en-US" sz="2000" dirty="0" smtClean="0"/>
              <a:t>ies in a different type of granite;</a:t>
            </a:r>
          </a:p>
          <a:p>
            <a:endParaRPr lang="en-US" sz="2000" dirty="0" smtClean="0"/>
          </a:p>
          <a:p>
            <a:r>
              <a:rPr lang="en-US" sz="2000" dirty="0" smtClean="0"/>
              <a:t>A </a:t>
            </a:r>
            <a:r>
              <a:rPr lang="en-US" sz="2000" dirty="0" smtClean="0">
                <a:solidFill>
                  <a:srgbClr val="FF0000"/>
                </a:solidFill>
              </a:rPr>
              <a:t>low-</a:t>
            </a:r>
            <a:r>
              <a:rPr lang="en-US" sz="2000" i="1" dirty="0" smtClean="0">
                <a:solidFill>
                  <a:srgbClr val="FF0000"/>
                </a:solidFill>
              </a:rPr>
              <a:t>k</a:t>
            </a:r>
            <a:r>
              <a:rPr lang="en-US" sz="2000" dirty="0" smtClean="0"/>
              <a:t> underground dyke likely exist as a flow barrier between BW-4 and the rest of the well field;</a:t>
            </a:r>
          </a:p>
          <a:p>
            <a:endParaRPr lang="en-US" sz="2000" dirty="0" smtClean="0"/>
          </a:p>
          <a:p>
            <a:r>
              <a:rPr lang="en-US" sz="2000" dirty="0" smtClean="0"/>
              <a:t>A </a:t>
            </a:r>
            <a:r>
              <a:rPr lang="en-US" sz="2000" dirty="0" err="1" smtClean="0">
                <a:solidFill>
                  <a:srgbClr val="FF0000"/>
                </a:solidFill>
              </a:rPr>
              <a:t>geomechanical</a:t>
            </a:r>
            <a:r>
              <a:rPr lang="en-US" sz="2000" dirty="0" smtClean="0">
                <a:solidFill>
                  <a:srgbClr val="FF0000"/>
                </a:solidFill>
              </a:rPr>
              <a:t> </a:t>
            </a:r>
            <a:r>
              <a:rPr lang="en-US" sz="2000" dirty="0" smtClean="0"/>
              <a:t>response was likely observed in BW1 during the </a:t>
            </a:r>
            <a:r>
              <a:rPr lang="en-US" sz="2000" dirty="0"/>
              <a:t>28-hour pumping test of BW-4 (</a:t>
            </a:r>
            <a:r>
              <a:rPr lang="en-US" sz="2000" dirty="0">
                <a:hlinkClick r:id="rId2"/>
              </a:rPr>
              <a:t>http://</a:t>
            </a:r>
            <a:r>
              <a:rPr lang="en-US" sz="2000" dirty="0" smtClean="0">
                <a:hlinkClick r:id="rId2"/>
              </a:rPr>
              <a:t>geofaculty.uwyo.edu/yzhang/files/Summary_HydraulicTests.pdf</a:t>
            </a:r>
            <a:r>
              <a:rPr lang="en-US" sz="2000" dirty="0" smtClean="0"/>
              <a:t> );</a:t>
            </a:r>
          </a:p>
          <a:p>
            <a:endParaRPr lang="en-US" sz="2000" dirty="0" smtClean="0"/>
          </a:p>
          <a:p>
            <a:r>
              <a:rPr lang="en-US" sz="2000" dirty="0" smtClean="0"/>
              <a:t>Has the </a:t>
            </a:r>
            <a:r>
              <a:rPr lang="en-US" sz="2000" dirty="0" smtClean="0">
                <a:solidFill>
                  <a:srgbClr val="FF0000"/>
                </a:solidFill>
              </a:rPr>
              <a:t>highest k </a:t>
            </a:r>
            <a:r>
              <a:rPr lang="en-US" sz="2000" dirty="0" smtClean="0"/>
              <a:t>based on limited well test data among the bedrock wells;</a:t>
            </a:r>
          </a:p>
          <a:p>
            <a:endParaRPr lang="en-US" sz="2000" dirty="0" smtClean="0"/>
          </a:p>
          <a:p>
            <a:r>
              <a:rPr lang="en-US" sz="2000" dirty="0"/>
              <a:t>H</a:t>
            </a:r>
            <a:r>
              <a:rPr lang="en-US" sz="2000" dirty="0" smtClean="0"/>
              <a:t>as developed </a:t>
            </a:r>
            <a:r>
              <a:rPr lang="en-US" sz="2000" dirty="0" smtClean="0">
                <a:solidFill>
                  <a:srgbClr val="FF0000"/>
                </a:solidFill>
              </a:rPr>
              <a:t>significant</a:t>
            </a:r>
            <a:r>
              <a:rPr lang="en-US" sz="2000" dirty="0" smtClean="0"/>
              <a:t> </a:t>
            </a:r>
            <a:r>
              <a:rPr lang="en-US" sz="2000" dirty="0" smtClean="0">
                <a:solidFill>
                  <a:srgbClr val="FF0000"/>
                </a:solidFill>
              </a:rPr>
              <a:t>deformation</a:t>
            </a:r>
            <a:r>
              <a:rPr lang="en-US" sz="2000" dirty="0" smtClean="0"/>
              <a:t>, see downhole camera </a:t>
            </a:r>
            <a:r>
              <a:rPr lang="en-US" sz="2000" dirty="0"/>
              <a:t>recording when </a:t>
            </a:r>
            <a:r>
              <a:rPr lang="en-US" sz="2000" dirty="0" smtClean="0"/>
              <a:t>transducer in BW-4 was temporarily stuck:</a:t>
            </a:r>
            <a:endParaRPr lang="en-US" sz="2000" dirty="0"/>
          </a:p>
        </p:txBody>
      </p:sp>
      <p:sp>
        <p:nvSpPr>
          <p:cNvPr id="5" name="Rectangle 4"/>
          <p:cNvSpPr/>
          <p:nvPr/>
        </p:nvSpPr>
        <p:spPr>
          <a:xfrm>
            <a:off x="441676" y="5424217"/>
            <a:ext cx="11255023" cy="923330"/>
          </a:xfrm>
          <a:prstGeom prst="rect">
            <a:avLst/>
          </a:prstGeom>
        </p:spPr>
        <p:txBody>
          <a:bodyPr wrap="square">
            <a:spAutoFit/>
          </a:bodyPr>
          <a:lstStyle/>
          <a:p>
            <a:r>
              <a:rPr lang="en-US" dirty="0">
                <a:hlinkClick r:id="rId3"/>
              </a:rPr>
              <a:t>https://uwy-my.sharepoint.com/personal/yzhang9_uwyo_edu/_</a:t>
            </a:r>
            <a:r>
              <a:rPr lang="en-US" dirty="0" smtClean="0">
                <a:hlinkClick r:id="rId3"/>
              </a:rPr>
              <a:t>layouts/15/guestaccess.aspx?guestaccesstoken=DgcVW0DN5N9iSlk5q%2f0CzUvqZZ4Om5%2fYO0QE8LuxvrQ%3d&amp;docid=12513c8803b9f4f38a3a4f4eb25cffe2a&amp;rev=1</a:t>
            </a:r>
            <a:r>
              <a:rPr lang="en-US" dirty="0" smtClean="0"/>
              <a:t> </a:t>
            </a:r>
            <a:endParaRPr lang="en-US" dirty="0"/>
          </a:p>
        </p:txBody>
      </p:sp>
    </p:spTree>
    <p:extLst>
      <p:ext uri="{BB962C8B-B14F-4D97-AF65-F5344CB8AC3E}">
        <p14:creationId xmlns:p14="http://schemas.microsoft.com/office/powerpoint/2010/main" val="2534868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8939" y="1797474"/>
            <a:ext cx="11071043" cy="5060526"/>
          </a:xfrm>
          <a:prstGeom prst="rect">
            <a:avLst/>
          </a:prstGeom>
        </p:spPr>
      </p:pic>
      <p:sp>
        <p:nvSpPr>
          <p:cNvPr id="5" name="Rectangle 4"/>
          <p:cNvSpPr/>
          <p:nvPr/>
        </p:nvSpPr>
        <p:spPr>
          <a:xfrm>
            <a:off x="448939" y="4134554"/>
            <a:ext cx="4843771" cy="2246769"/>
          </a:xfrm>
          <a:prstGeom prst="rect">
            <a:avLst/>
          </a:prstGeom>
          <a:solidFill>
            <a:schemeClr val="tx1"/>
          </a:solidFill>
        </p:spPr>
        <p:txBody>
          <a:bodyPr wrap="square">
            <a:spAutoFit/>
          </a:bodyPr>
          <a:lstStyle/>
          <a:p>
            <a:r>
              <a:rPr lang="en-US" sz="2800" u="sng" dirty="0" smtClean="0">
                <a:solidFill>
                  <a:schemeClr val="bg1"/>
                </a:solidFill>
              </a:rPr>
              <a:t>Discharge</a:t>
            </a:r>
            <a:r>
              <a:rPr lang="en-US" sz="2800" dirty="0" smtClean="0">
                <a:solidFill>
                  <a:schemeClr val="bg1"/>
                </a:solidFill>
              </a:rPr>
              <a:t>: GW </a:t>
            </a:r>
            <a:r>
              <a:rPr lang="en-US" sz="2800" dirty="0">
                <a:solidFill>
                  <a:schemeClr val="bg1"/>
                </a:solidFill>
              </a:rPr>
              <a:t>flow to basin is estimated </a:t>
            </a:r>
            <a:r>
              <a:rPr lang="en-US" sz="2800" dirty="0" smtClean="0">
                <a:solidFill>
                  <a:schemeClr val="bg1"/>
                </a:solidFill>
              </a:rPr>
              <a:t>at </a:t>
            </a:r>
            <a:r>
              <a:rPr lang="en-US" sz="2800" dirty="0" smtClean="0">
                <a:solidFill>
                  <a:srgbClr val="00B0F0"/>
                </a:solidFill>
              </a:rPr>
              <a:t>6~19% </a:t>
            </a:r>
            <a:r>
              <a:rPr lang="en-US" sz="2800" dirty="0">
                <a:solidFill>
                  <a:schemeClr val="bg1"/>
                </a:solidFill>
              </a:rPr>
              <a:t>of the total precipitation over the </a:t>
            </a:r>
            <a:r>
              <a:rPr lang="en-US" sz="2800" dirty="0" smtClean="0">
                <a:solidFill>
                  <a:schemeClr val="bg1"/>
                </a:solidFill>
              </a:rPr>
              <a:t>Range, assuming </a:t>
            </a:r>
            <a:r>
              <a:rPr lang="en-US" sz="2800" i="1" dirty="0" smtClean="0">
                <a:solidFill>
                  <a:schemeClr val="bg1"/>
                </a:solidFill>
              </a:rPr>
              <a:t>K</a:t>
            </a:r>
            <a:r>
              <a:rPr lang="en-US" sz="2800" dirty="0" smtClean="0">
                <a:solidFill>
                  <a:schemeClr val="bg1"/>
                </a:solidFill>
              </a:rPr>
              <a:t> at Blair extends to mountain scale.</a:t>
            </a:r>
            <a:endParaRPr lang="en-US" sz="2800" dirty="0">
              <a:solidFill>
                <a:schemeClr val="bg1"/>
              </a:solidFill>
            </a:endParaRPr>
          </a:p>
        </p:txBody>
      </p:sp>
      <p:sp>
        <p:nvSpPr>
          <p:cNvPr id="2" name="Rectangle 1"/>
          <p:cNvSpPr/>
          <p:nvPr/>
        </p:nvSpPr>
        <p:spPr>
          <a:xfrm>
            <a:off x="371502" y="1260258"/>
            <a:ext cx="11743061" cy="523220"/>
          </a:xfrm>
          <a:prstGeom prst="rect">
            <a:avLst/>
          </a:prstGeom>
        </p:spPr>
        <p:txBody>
          <a:bodyPr wrap="square">
            <a:spAutoFit/>
          </a:bodyPr>
          <a:lstStyle/>
          <a:p>
            <a:r>
              <a:rPr lang="en-US" sz="2800" u="sng" dirty="0" smtClean="0"/>
              <a:t>Recharge</a:t>
            </a:r>
            <a:r>
              <a:rPr lang="en-US" sz="2800" dirty="0" smtClean="0"/>
              <a:t>: GW level dominated by annual snowmelt; connectivity to surface.</a:t>
            </a:r>
            <a:endParaRPr lang="en-US" sz="2800" dirty="0"/>
          </a:p>
        </p:txBody>
      </p:sp>
      <p:sp>
        <p:nvSpPr>
          <p:cNvPr id="6" name="Title 1"/>
          <p:cNvSpPr>
            <a:spLocks noGrp="1"/>
          </p:cNvSpPr>
          <p:nvPr>
            <p:ph type="title"/>
          </p:nvPr>
        </p:nvSpPr>
        <p:spPr>
          <a:xfrm>
            <a:off x="3114968" y="-65305"/>
            <a:ext cx="6256131" cy="1325563"/>
          </a:xfrm>
        </p:spPr>
        <p:txBody>
          <a:bodyPr>
            <a:normAutofit/>
          </a:bodyPr>
          <a:lstStyle/>
          <a:p>
            <a:r>
              <a:rPr lang="en-US" b="1" dirty="0" smtClean="0">
                <a:latin typeface="+mn-lt"/>
              </a:rPr>
              <a:t>Recharge &amp; Discharge</a:t>
            </a:r>
            <a:endParaRPr lang="en-US" b="1" dirty="0">
              <a:latin typeface="+mn-lt"/>
            </a:endParaRPr>
          </a:p>
        </p:txBody>
      </p:sp>
    </p:spTree>
    <p:extLst>
      <p:ext uri="{BB962C8B-B14F-4D97-AF65-F5344CB8AC3E}">
        <p14:creationId xmlns:p14="http://schemas.microsoft.com/office/powerpoint/2010/main" val="325330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jiao1\Dropbox\paper\Blair\Inverseresults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75" y="1187460"/>
            <a:ext cx="7931908" cy="4670296"/>
          </a:xfrm>
          <a:prstGeom prst="rect">
            <a:avLst/>
          </a:prstGeom>
          <a:noFill/>
          <a:ln>
            <a:noFill/>
          </a:ln>
        </p:spPr>
      </p:pic>
      <p:sp>
        <p:nvSpPr>
          <p:cNvPr id="5" name="TextBox 4"/>
          <p:cNvSpPr txBox="1"/>
          <p:nvPr/>
        </p:nvSpPr>
        <p:spPr>
          <a:xfrm>
            <a:off x="8354860" y="1974196"/>
            <a:ext cx="3423781" cy="1323439"/>
          </a:xfrm>
          <a:prstGeom prst="rect">
            <a:avLst/>
          </a:prstGeom>
          <a:noFill/>
        </p:spPr>
        <p:txBody>
          <a:bodyPr wrap="square" rtlCol="0">
            <a:spAutoFit/>
          </a:bodyPr>
          <a:lstStyle/>
          <a:p>
            <a:r>
              <a:rPr lang="en-US" sz="2000" dirty="0" smtClean="0"/>
              <a:t>The water level becomes the initial condition for launching the integrated SW/GW simulation.</a:t>
            </a:r>
            <a:endParaRPr lang="en-US" sz="2000" dirty="0"/>
          </a:p>
        </p:txBody>
      </p:sp>
      <p:sp>
        <p:nvSpPr>
          <p:cNvPr id="6" name="Rectangle 5"/>
          <p:cNvSpPr/>
          <p:nvPr/>
        </p:nvSpPr>
        <p:spPr>
          <a:xfrm>
            <a:off x="918786" y="445127"/>
            <a:ext cx="9625392" cy="584775"/>
          </a:xfrm>
          <a:prstGeom prst="rect">
            <a:avLst/>
          </a:prstGeom>
        </p:spPr>
        <p:txBody>
          <a:bodyPr wrap="none">
            <a:spAutoFit/>
          </a:bodyPr>
          <a:lstStyle/>
          <a:p>
            <a:r>
              <a:rPr lang="en-US" sz="3200" b="1" dirty="0" smtClean="0"/>
              <a:t>Estimated WL constrained </a:t>
            </a:r>
            <a:r>
              <a:rPr lang="en-US" sz="3200" b="1" dirty="0"/>
              <a:t>by Lidar </a:t>
            </a:r>
            <a:r>
              <a:rPr lang="en-US" sz="3200" b="1" dirty="0" smtClean="0"/>
              <a:t>DEM &amp; GW inversion</a:t>
            </a:r>
            <a:endParaRPr lang="en-US" sz="3200" dirty="0"/>
          </a:p>
        </p:txBody>
      </p:sp>
      <p:cxnSp>
        <p:nvCxnSpPr>
          <p:cNvPr id="8" name="Straight Arrow Connector 7"/>
          <p:cNvCxnSpPr/>
          <p:nvPr/>
        </p:nvCxnSpPr>
        <p:spPr>
          <a:xfrm flipV="1">
            <a:off x="3321260" y="2555310"/>
            <a:ext cx="1025272" cy="1484651"/>
          </a:xfrm>
          <a:prstGeom prst="straightConnector1">
            <a:avLst/>
          </a:prstGeom>
          <a:ln w="57150">
            <a:solidFill>
              <a:srgbClr val="2B1BFD"/>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54860" y="3770335"/>
            <a:ext cx="3611273" cy="2246769"/>
          </a:xfrm>
          <a:prstGeom prst="rect">
            <a:avLst/>
          </a:prstGeom>
          <a:noFill/>
        </p:spPr>
        <p:txBody>
          <a:bodyPr wrap="square" rtlCol="0">
            <a:spAutoFit/>
          </a:bodyPr>
          <a:lstStyle/>
          <a:p>
            <a:r>
              <a:rPr lang="en-US" sz="2000" dirty="0" smtClean="0">
                <a:solidFill>
                  <a:srgbClr val="2B1BFD"/>
                </a:solidFill>
              </a:rPr>
              <a:t>Estimated GW flow direction assuming a </a:t>
            </a:r>
            <a:r>
              <a:rPr lang="en-US" sz="2000" dirty="0" err="1" smtClean="0">
                <a:solidFill>
                  <a:srgbClr val="2B1BFD"/>
                </a:solidFill>
              </a:rPr>
              <a:t>tensorial</a:t>
            </a:r>
            <a:r>
              <a:rPr lang="en-US" sz="2000" dirty="0" smtClean="0">
                <a:solidFill>
                  <a:srgbClr val="2B1BFD"/>
                </a:solidFill>
              </a:rPr>
              <a:t> fracture network </a:t>
            </a:r>
            <a:r>
              <a:rPr lang="en-US" sz="2000" i="1" dirty="0" smtClean="0">
                <a:solidFill>
                  <a:srgbClr val="2B1BFD"/>
                </a:solidFill>
              </a:rPr>
              <a:t>effective</a:t>
            </a:r>
            <a:r>
              <a:rPr lang="en-US" sz="2000" dirty="0" smtClean="0">
                <a:solidFill>
                  <a:srgbClr val="2B1BFD"/>
                </a:solidFill>
              </a:rPr>
              <a:t> (continuum) hydraulic conductivity. Orientation is for schematic only. Well tests will determine the large scale </a:t>
            </a:r>
            <a:r>
              <a:rPr lang="en-US" sz="2000" dirty="0" err="1" smtClean="0">
                <a:solidFill>
                  <a:srgbClr val="2B1BFD"/>
                </a:solidFill>
              </a:rPr>
              <a:t>K</a:t>
            </a:r>
            <a:r>
              <a:rPr lang="en-US" sz="2000" baseline="-25000" dirty="0" err="1" smtClean="0">
                <a:solidFill>
                  <a:srgbClr val="2B1BFD"/>
                </a:solidFill>
              </a:rPr>
              <a:t>Hx</a:t>
            </a:r>
            <a:r>
              <a:rPr lang="en-US" sz="2000" dirty="0" smtClean="0">
                <a:solidFill>
                  <a:srgbClr val="2B1BFD"/>
                </a:solidFill>
              </a:rPr>
              <a:t>/</a:t>
            </a:r>
            <a:r>
              <a:rPr lang="en-US" sz="2000" dirty="0" err="1" smtClean="0">
                <a:solidFill>
                  <a:srgbClr val="2B1BFD"/>
                </a:solidFill>
              </a:rPr>
              <a:t>K</a:t>
            </a:r>
            <a:r>
              <a:rPr lang="en-US" sz="2000" baseline="-25000" dirty="0" err="1" smtClean="0">
                <a:solidFill>
                  <a:srgbClr val="2B1BFD"/>
                </a:solidFill>
              </a:rPr>
              <a:t>Hy</a:t>
            </a:r>
            <a:r>
              <a:rPr lang="en-US" sz="2000" dirty="0" smtClean="0">
                <a:solidFill>
                  <a:srgbClr val="2B1BFD"/>
                </a:solidFill>
              </a:rPr>
              <a:t>. </a:t>
            </a:r>
            <a:endParaRPr lang="en-US" sz="2000" dirty="0">
              <a:solidFill>
                <a:srgbClr val="2B1BFD"/>
              </a:solidFill>
            </a:endParaRPr>
          </a:p>
        </p:txBody>
      </p:sp>
    </p:spTree>
    <p:extLst>
      <p:ext uri="{BB962C8B-B14F-4D97-AF65-F5344CB8AC3E}">
        <p14:creationId xmlns:p14="http://schemas.microsoft.com/office/powerpoint/2010/main" val="336082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252" y="207876"/>
            <a:ext cx="9761674" cy="584775"/>
          </a:xfrm>
          <a:prstGeom prst="rect">
            <a:avLst/>
          </a:prstGeom>
          <a:noFill/>
        </p:spPr>
        <p:txBody>
          <a:bodyPr wrap="square" rtlCol="0">
            <a:spAutoFit/>
          </a:bodyPr>
          <a:lstStyle/>
          <a:p>
            <a:r>
              <a:rPr lang="en-US" sz="3200" b="1" dirty="0" smtClean="0"/>
              <a:t>Borehole Geophysics for BW1—BW9 (known to Ye):</a:t>
            </a:r>
            <a:endParaRPr lang="en-US" sz="3200" b="1" dirty="0"/>
          </a:p>
        </p:txBody>
      </p:sp>
      <p:sp>
        <p:nvSpPr>
          <p:cNvPr id="5" name="Rectangle 4"/>
          <p:cNvSpPr/>
          <p:nvPr/>
        </p:nvSpPr>
        <p:spPr>
          <a:xfrm>
            <a:off x="470708" y="1584109"/>
            <a:ext cx="4225169" cy="3785652"/>
          </a:xfrm>
          <a:prstGeom prst="rect">
            <a:avLst/>
          </a:prstGeom>
        </p:spPr>
        <p:txBody>
          <a:bodyPr wrap="square">
            <a:spAutoFit/>
          </a:bodyPr>
          <a:lstStyle/>
          <a:p>
            <a:pPr marL="457200" indent="-457200">
              <a:buFont typeface="Arial" panose="020B0604020202020204" pitchFamily="34" charset="0"/>
              <a:buChar char="•"/>
            </a:pPr>
            <a:r>
              <a:rPr lang="en-US" sz="2400" dirty="0" smtClean="0"/>
              <a:t>Caliper logs;</a:t>
            </a:r>
          </a:p>
          <a:p>
            <a:pPr marL="457200" indent="-457200">
              <a:buFont typeface="Arial" panose="020B0604020202020204" pitchFamily="34" charset="0"/>
              <a:buChar char="•"/>
            </a:pPr>
            <a:r>
              <a:rPr lang="en-US" sz="2400" dirty="0" smtClean="0"/>
              <a:t>Downhole NMR;</a:t>
            </a:r>
          </a:p>
          <a:p>
            <a:pPr marL="457200" indent="-457200">
              <a:buFont typeface="Arial" panose="020B0604020202020204" pitchFamily="34" charset="0"/>
              <a:buChar char="•"/>
            </a:pPr>
            <a:r>
              <a:rPr lang="en-US" sz="2400" dirty="0" smtClean="0"/>
              <a:t>Sonic velocities; </a:t>
            </a:r>
          </a:p>
          <a:p>
            <a:pPr marL="457200" indent="-457200">
              <a:buFont typeface="Arial" panose="020B0604020202020204" pitchFamily="34" charset="0"/>
              <a:buChar char="•"/>
            </a:pPr>
            <a:r>
              <a:rPr lang="en-US" sz="2400" dirty="0" smtClean="0"/>
              <a:t>OBI logs;</a:t>
            </a:r>
          </a:p>
          <a:p>
            <a:pPr marL="457200" indent="-457200">
              <a:buFont typeface="Arial" panose="020B0604020202020204" pitchFamily="34" charset="0"/>
              <a:buChar char="•"/>
            </a:pPr>
            <a:r>
              <a:rPr lang="en-US" sz="2400" dirty="0" smtClean="0"/>
              <a:t>acoustic </a:t>
            </a:r>
            <a:r>
              <a:rPr lang="en-US" sz="2400" dirty="0" err="1"/>
              <a:t>televiewer</a:t>
            </a:r>
            <a:r>
              <a:rPr lang="en-US" sz="2400" dirty="0"/>
              <a:t> </a:t>
            </a:r>
            <a:r>
              <a:rPr lang="en-US" sz="2400" dirty="0" smtClean="0"/>
              <a:t>logs;</a:t>
            </a:r>
          </a:p>
          <a:p>
            <a:pPr marL="457200" indent="-457200">
              <a:buFont typeface="Arial" panose="020B0604020202020204" pitchFamily="34" charset="0"/>
              <a:buChar char="•"/>
            </a:pPr>
            <a:r>
              <a:rPr lang="en-US" sz="2400" dirty="0"/>
              <a:t>Spinner &amp; heat flowmeter logs</a:t>
            </a:r>
          </a:p>
          <a:p>
            <a:pPr marL="457200" indent="-457200">
              <a:buFont typeface="Arial" panose="020B0604020202020204" pitchFamily="34" charset="0"/>
              <a:buChar char="•"/>
            </a:pPr>
            <a:r>
              <a:rPr lang="en-US" sz="2400" dirty="0" smtClean="0"/>
              <a:t>VSP;</a:t>
            </a:r>
          </a:p>
          <a:p>
            <a:pPr marL="457200" indent="-457200">
              <a:buFont typeface="Arial" panose="020B0604020202020204" pitchFamily="34" charset="0"/>
              <a:buChar char="•"/>
            </a:pPr>
            <a:r>
              <a:rPr lang="en-US" sz="2400" dirty="0" smtClean="0"/>
              <a:t>Electrical resistivity (?);</a:t>
            </a:r>
          </a:p>
          <a:p>
            <a:pPr marL="457200" indent="-457200">
              <a:buFont typeface="Arial" panose="020B0604020202020204" pitchFamily="34" charset="0"/>
              <a:buChar char="•"/>
            </a:pPr>
            <a:r>
              <a:rPr lang="en-US" sz="2400" dirty="0" smtClean="0"/>
              <a:t>GPR (?);</a:t>
            </a:r>
          </a:p>
        </p:txBody>
      </p:sp>
      <p:pic>
        <p:nvPicPr>
          <p:cNvPr id="1028" name="Picture 4" descr="https://photos-5.dropbox.com/t/2/AACgWSzGmUdFBPAJpMOa-m3tCdR85wsOYdYE5gaiZeRlFw/12/11943375/jpeg/32x32/3/1482876000/0/2/ABI_amplitude_Kx_filtered_horizontal_fracture.jpg/EJSB3YgBGIXCCyACKAI/lwlIW0q0dlfjS9owb4yJkbbPXJAr8Is6uIKNWQOnDa8?size_mode=3&amp;dl=0&amp;size=800x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165" y="1918439"/>
            <a:ext cx="4555746" cy="34513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61165" y="5759440"/>
            <a:ext cx="6613285" cy="369332"/>
          </a:xfrm>
          <a:prstGeom prst="rect">
            <a:avLst/>
          </a:prstGeom>
          <a:noFill/>
        </p:spPr>
        <p:txBody>
          <a:bodyPr wrap="none" rtlCol="0">
            <a:spAutoFit/>
          </a:bodyPr>
          <a:lstStyle/>
          <a:p>
            <a:r>
              <a:rPr lang="en-US" dirty="0" smtClean="0"/>
              <a:t>ABI Amplitude </a:t>
            </a:r>
            <a:r>
              <a:rPr lang="en-US" dirty="0" err="1" smtClean="0"/>
              <a:t>Kx</a:t>
            </a:r>
            <a:r>
              <a:rPr lang="en-US" dirty="0" smtClean="0"/>
              <a:t>-filtered horizontal fracture (Courtesy of Brad </a:t>
            </a:r>
            <a:r>
              <a:rPr lang="en-US" dirty="0" err="1" smtClean="0"/>
              <a:t>Carr</a:t>
            </a:r>
            <a:r>
              <a:rPr lang="en-US" dirty="0" smtClean="0"/>
              <a:t>);</a:t>
            </a:r>
            <a:endParaRPr lang="en-US" dirty="0"/>
          </a:p>
        </p:txBody>
      </p:sp>
      <p:pic>
        <p:nvPicPr>
          <p:cNvPr id="1030" name="Picture 6" descr="https://photos-2.dropbox.com/t/2/AAAswR6A-emgoeURK6BdR6VYVPkvVlfB4W597IJ0AgIqOQ/12/11943375/jpeg/32x32/3/1482876000/0/2/BW4_fracture_density1.jpg/EJSB3YgBGIXCCyACKAI/YBl6QbgQnZeQjI28seENiMLPJiaZxdU8JQHQjuqVaIc?size_mode=3&amp;dl=0&amp;size=800x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6911" y="1736155"/>
            <a:ext cx="2585273" cy="372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71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0240" y="1093087"/>
            <a:ext cx="4225169" cy="1569660"/>
          </a:xfrm>
          <a:prstGeom prst="rect">
            <a:avLst/>
          </a:prstGeom>
        </p:spPr>
        <p:txBody>
          <a:bodyPr wrap="square">
            <a:spAutoFit/>
          </a:bodyPr>
          <a:lstStyle/>
          <a:p>
            <a:pPr marL="457200" indent="-457200">
              <a:buFont typeface="Arial" panose="020B0604020202020204" pitchFamily="34" charset="0"/>
              <a:buChar char="•"/>
            </a:pPr>
            <a:r>
              <a:rPr lang="en-US" sz="2400" dirty="0" smtClean="0"/>
              <a:t>Seismic refraction;</a:t>
            </a:r>
          </a:p>
          <a:p>
            <a:pPr marL="457200" indent="-457200">
              <a:buFont typeface="Arial" panose="020B0604020202020204" pitchFamily="34" charset="0"/>
              <a:buChar char="•"/>
            </a:pPr>
            <a:r>
              <a:rPr lang="en-US" sz="2400" dirty="0" smtClean="0"/>
              <a:t>Surface NMR;</a:t>
            </a:r>
          </a:p>
          <a:p>
            <a:pPr marL="457200" indent="-457200">
              <a:buFont typeface="Arial" panose="020B0604020202020204" pitchFamily="34" charset="0"/>
              <a:buChar char="•"/>
            </a:pPr>
            <a:r>
              <a:rPr lang="en-US" sz="2400" dirty="0" smtClean="0"/>
              <a:t>Electrical Resistivity; </a:t>
            </a:r>
          </a:p>
          <a:p>
            <a:pPr marL="457200" indent="-457200">
              <a:buFont typeface="Arial" panose="020B0604020202020204" pitchFamily="34" charset="0"/>
              <a:buChar char="•"/>
            </a:pPr>
            <a:r>
              <a:rPr lang="en-US" sz="2400" dirty="0" smtClean="0"/>
              <a:t>GPR;</a:t>
            </a:r>
          </a:p>
        </p:txBody>
      </p:sp>
      <p:pic>
        <p:nvPicPr>
          <p:cNvPr id="6" name="Picture 5"/>
          <p:cNvPicPr/>
          <p:nvPr/>
        </p:nvPicPr>
        <p:blipFill>
          <a:blip r:embed="rId2"/>
          <a:stretch>
            <a:fillRect/>
          </a:stretch>
        </p:blipFill>
        <p:spPr>
          <a:xfrm>
            <a:off x="7547532" y="981030"/>
            <a:ext cx="3985710" cy="4165452"/>
          </a:xfrm>
          <a:prstGeom prst="rect">
            <a:avLst/>
          </a:prstGeom>
        </p:spPr>
      </p:pic>
      <p:sp>
        <p:nvSpPr>
          <p:cNvPr id="7" name="TextBox 6"/>
          <p:cNvSpPr txBox="1"/>
          <p:nvPr/>
        </p:nvSpPr>
        <p:spPr>
          <a:xfrm>
            <a:off x="7447097" y="334699"/>
            <a:ext cx="4381712" cy="646331"/>
          </a:xfrm>
          <a:prstGeom prst="rect">
            <a:avLst/>
          </a:prstGeom>
          <a:noFill/>
        </p:spPr>
        <p:txBody>
          <a:bodyPr wrap="square" rtlCol="0">
            <a:spAutoFit/>
          </a:bodyPr>
          <a:lstStyle/>
          <a:p>
            <a:r>
              <a:rPr lang="en-US" dirty="0" smtClean="0"/>
              <a:t>Subsurface interpretation from seismic refraction data (Curtesy of Brady </a:t>
            </a:r>
            <a:r>
              <a:rPr lang="en-US" dirty="0" err="1" smtClean="0"/>
              <a:t>Flinchum</a:t>
            </a:r>
            <a:r>
              <a:rPr lang="en-US" dirty="0" smtClean="0"/>
              <a:t>)</a:t>
            </a:r>
            <a:endParaRPr lang="en-US" dirty="0"/>
          </a:p>
        </p:txBody>
      </p:sp>
      <p:sp>
        <p:nvSpPr>
          <p:cNvPr id="8" name="TextBox 7"/>
          <p:cNvSpPr txBox="1"/>
          <p:nvPr/>
        </p:nvSpPr>
        <p:spPr>
          <a:xfrm>
            <a:off x="391832" y="207744"/>
            <a:ext cx="9761674" cy="584775"/>
          </a:xfrm>
          <a:prstGeom prst="rect">
            <a:avLst/>
          </a:prstGeom>
          <a:noFill/>
        </p:spPr>
        <p:txBody>
          <a:bodyPr wrap="square" rtlCol="0">
            <a:spAutoFit/>
          </a:bodyPr>
          <a:lstStyle/>
          <a:p>
            <a:r>
              <a:rPr lang="en-US" sz="3200" b="1" dirty="0" smtClean="0"/>
              <a:t>Surface Geophysics (known to Ye):</a:t>
            </a:r>
            <a:endParaRPr lang="en-US" sz="3200" b="1" dirty="0"/>
          </a:p>
        </p:txBody>
      </p:sp>
      <p:sp>
        <p:nvSpPr>
          <p:cNvPr id="2" name="TextBox 1"/>
          <p:cNvSpPr txBox="1"/>
          <p:nvPr/>
        </p:nvSpPr>
        <p:spPr>
          <a:xfrm>
            <a:off x="9299055" y="1870647"/>
            <a:ext cx="1091774" cy="369332"/>
          </a:xfrm>
          <a:prstGeom prst="rect">
            <a:avLst/>
          </a:prstGeom>
          <a:noFill/>
        </p:spPr>
        <p:txBody>
          <a:bodyPr wrap="none" rtlCol="0">
            <a:spAutoFit/>
          </a:bodyPr>
          <a:lstStyle/>
          <a:p>
            <a:r>
              <a:rPr lang="en-US" b="1" dirty="0" smtClean="0"/>
              <a:t>Well field</a:t>
            </a:r>
            <a:endParaRPr lang="en-US" b="1" dirty="0"/>
          </a:p>
        </p:txBody>
      </p:sp>
      <p:pic>
        <p:nvPicPr>
          <p:cNvPr id="3" name="Picture 2"/>
          <p:cNvPicPr>
            <a:picLocks noChangeAspect="1"/>
          </p:cNvPicPr>
          <p:nvPr/>
        </p:nvPicPr>
        <p:blipFill rotWithShape="1">
          <a:blip r:embed="rId3"/>
          <a:srcRect b="2283"/>
          <a:stretch/>
        </p:blipFill>
        <p:spPr>
          <a:xfrm>
            <a:off x="134877" y="3124386"/>
            <a:ext cx="7312220" cy="3059811"/>
          </a:xfrm>
          <a:prstGeom prst="rect">
            <a:avLst/>
          </a:prstGeom>
        </p:spPr>
      </p:pic>
      <p:sp>
        <p:nvSpPr>
          <p:cNvPr id="4" name="TextBox 3"/>
          <p:cNvSpPr txBox="1"/>
          <p:nvPr/>
        </p:nvSpPr>
        <p:spPr>
          <a:xfrm>
            <a:off x="731840" y="2963315"/>
            <a:ext cx="3360535" cy="369332"/>
          </a:xfrm>
          <a:prstGeom prst="rect">
            <a:avLst/>
          </a:prstGeom>
          <a:noFill/>
        </p:spPr>
        <p:txBody>
          <a:bodyPr wrap="none" rtlCol="0">
            <a:spAutoFit/>
          </a:bodyPr>
          <a:lstStyle/>
          <a:p>
            <a:r>
              <a:rPr lang="en-US" dirty="0" smtClean="0"/>
              <a:t>Modeled seismic P wave velocity</a:t>
            </a:r>
            <a:endParaRPr lang="en-US" dirty="0"/>
          </a:p>
        </p:txBody>
      </p:sp>
      <p:sp>
        <p:nvSpPr>
          <p:cNvPr id="9" name="TextBox 8"/>
          <p:cNvSpPr txBox="1"/>
          <p:nvPr/>
        </p:nvSpPr>
        <p:spPr>
          <a:xfrm>
            <a:off x="4464208" y="2705402"/>
            <a:ext cx="2711491" cy="584775"/>
          </a:xfrm>
          <a:prstGeom prst="rect">
            <a:avLst/>
          </a:prstGeom>
          <a:noFill/>
        </p:spPr>
        <p:txBody>
          <a:bodyPr wrap="square" rtlCol="0">
            <a:spAutoFit/>
          </a:bodyPr>
          <a:lstStyle/>
          <a:p>
            <a:r>
              <a:rPr lang="en-US" sz="1600" dirty="0" smtClean="0"/>
              <a:t>Interpolated average water level from 4 boreholes</a:t>
            </a:r>
            <a:endParaRPr lang="en-US" sz="1600" dirty="0"/>
          </a:p>
        </p:txBody>
      </p:sp>
      <p:cxnSp>
        <p:nvCxnSpPr>
          <p:cNvPr id="11" name="Straight Arrow Connector 10"/>
          <p:cNvCxnSpPr/>
          <p:nvPr/>
        </p:nvCxnSpPr>
        <p:spPr>
          <a:xfrm flipH="1">
            <a:off x="5192889" y="3228622"/>
            <a:ext cx="428978" cy="1038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17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图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4660"/>
            <a:ext cx="9705975" cy="5210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9705975" y="303949"/>
            <a:ext cx="248602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 Lidar</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opography of Blair</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Wallis wel</a:t>
            </a:r>
            <a:r>
              <a:rPr lang="en-US" altLang="zh-CN" sz="1600" dirty="0" smtClean="0">
                <a:latin typeface="Times New Roman" panose="02020603050405020304" pitchFamily="18" charset="0"/>
                <a:ea typeface="SimSun" panose="02010600030101010101" pitchFamily="2" charset="-122"/>
                <a:cs typeface="Times New Roman" panose="02020603050405020304" pitchFamily="18" charset="0"/>
              </a:rPr>
              <a:t>l field</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(b) Interpreted interface between saprolite and fractured granite by extracting the 1.2 km/s P-wave velocity contour from a </a:t>
            </a:r>
            <a:r>
              <a:rPr kumimoji="0" lang="en-US" altLang="zh-CN" sz="160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kriged</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volume (</a:t>
            </a:r>
            <a:r>
              <a:rPr kumimoji="0" lang="en-US" altLang="zh-CN" sz="160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Flinchum</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2017). (c) Interpreted interface between fractured granite and </a:t>
            </a:r>
            <a:r>
              <a:rPr lang="en-US" altLang="zh-CN" sz="1600" dirty="0" smtClean="0">
                <a:latin typeface="Times New Roman" panose="02020603050405020304" pitchFamily="18" charset="0"/>
                <a:ea typeface="SimSun" panose="02010600030101010101" pitchFamily="2" charset="-122"/>
                <a:cs typeface="Times New Roman" panose="02020603050405020304" pitchFamily="18" charset="0"/>
              </a:rPr>
              <a:t>less fractured </a:t>
            </a:r>
            <a:r>
              <a:rPr kumimoji="0" lang="en-US" altLang="zh-CN" sz="160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protolith</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by extracting the 4.0 km/s surface (</a:t>
            </a:r>
            <a:r>
              <a:rPr kumimoji="0" lang="en-US" altLang="zh-CN" sz="160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Flinchum</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2017). (d) A geological model of the well field (vertically</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exaggerated 4 times) based on (a), (b),</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c)</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The fractured bedrock is ~ 4× the thickness of the saprolite*. (e) A N-S cross section through</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(d). </a:t>
            </a:r>
            <a:r>
              <a:rPr kumimoji="0" lang="en-US" altLang="zh-CN" sz="160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(e) An E-W cross section</a:t>
            </a:r>
            <a:r>
              <a:rPr kumimoji="0" lang="en-US" altLang="zh-CN" sz="1600" i="0" u="none" strike="noStrike" cap="none" normalizeH="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through (d).</a:t>
            </a:r>
            <a:endParaRPr kumimoji="0" lang="en-US" altLang="zh-CN" sz="280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688622" y="6334457"/>
            <a:ext cx="10826044" cy="369332"/>
          </a:xfrm>
          <a:prstGeom prst="rect">
            <a:avLst/>
          </a:prstGeom>
        </p:spPr>
        <p:txBody>
          <a:bodyPr wrap="square">
            <a:spAutoFit/>
          </a:bodyPr>
          <a:lstStyle/>
          <a:p>
            <a:r>
              <a:rPr lang="en-US" altLang="zh-CN" dirty="0" smtClean="0">
                <a:latin typeface="Times New Roman" panose="02020603050405020304" pitchFamily="18" charset="0"/>
                <a:ea typeface="SimSun" panose="02010600030101010101" pitchFamily="2" charset="-122"/>
                <a:cs typeface="Times New Roman" panose="02020603050405020304" pitchFamily="18" charset="0"/>
              </a:rPr>
              <a:t>* In the geological model (d), the </a:t>
            </a:r>
            <a:r>
              <a:rPr lang="en-US" altLang="zh-CN" dirty="0" err="1">
                <a:latin typeface="Times New Roman" panose="02020603050405020304" pitchFamily="18" charset="0"/>
                <a:ea typeface="SimSun" panose="02010600030101010101" pitchFamily="2" charset="-122"/>
                <a:cs typeface="Times New Roman" panose="02020603050405020304" pitchFamily="18" charset="0"/>
              </a:rPr>
              <a:t>protolith</a:t>
            </a:r>
            <a:r>
              <a:rPr lang="en-US" altLang="zh-CN"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smtClean="0">
                <a:latin typeface="Times New Roman" panose="02020603050405020304" pitchFamily="18" charset="0"/>
                <a:ea typeface="SimSun" panose="02010600030101010101" pitchFamily="2" charset="-122"/>
                <a:cs typeface="Times New Roman" panose="02020603050405020304" pitchFamily="18" charset="0"/>
              </a:rPr>
              <a:t>layer is not shown, as we </a:t>
            </a:r>
            <a:r>
              <a:rPr lang="en-US" altLang="zh-CN" dirty="0">
                <a:latin typeface="Times New Roman" panose="02020603050405020304" pitchFamily="18" charset="0"/>
                <a:ea typeface="SimSun" panose="02010600030101010101" pitchFamily="2" charset="-122"/>
                <a:cs typeface="Times New Roman" panose="02020603050405020304" pitchFamily="18" charset="0"/>
              </a:rPr>
              <a:t>don</a:t>
            </a:r>
            <a:r>
              <a:rPr lang="en-US" altLang="zh-CN" dirty="0">
                <a:latin typeface="Calibri" panose="020F0502020204030204" pitchFamily="34" charset="0"/>
                <a:ea typeface="SimSun" panose="02010600030101010101" pitchFamily="2" charset="-122"/>
                <a:cs typeface="Times New Roman" panose="02020603050405020304" pitchFamily="18" charset="0"/>
              </a:rPr>
              <a:t>’</a:t>
            </a:r>
            <a:r>
              <a:rPr lang="en-US" altLang="zh-CN" dirty="0">
                <a:latin typeface="Times New Roman" panose="02020603050405020304" pitchFamily="18" charset="0"/>
                <a:ea typeface="SimSun" panose="02010600030101010101" pitchFamily="2" charset="-122"/>
                <a:cs typeface="Times New Roman" panose="02020603050405020304" pitchFamily="18" charset="0"/>
              </a:rPr>
              <a:t>t </a:t>
            </a:r>
            <a:r>
              <a:rPr lang="en-US" altLang="zh-CN" dirty="0" smtClean="0">
                <a:latin typeface="Times New Roman" panose="02020603050405020304" pitchFamily="18" charset="0"/>
                <a:ea typeface="SimSun" panose="02010600030101010101" pitchFamily="2" charset="-122"/>
                <a:cs typeface="Times New Roman" panose="02020603050405020304" pitchFamily="18" charset="0"/>
              </a:rPr>
              <a:t>yet know </a:t>
            </a:r>
            <a:r>
              <a:rPr lang="en-US" altLang="zh-CN" dirty="0">
                <a:latin typeface="Times New Roman" panose="02020603050405020304" pitchFamily="18" charset="0"/>
                <a:ea typeface="SimSun" panose="02010600030101010101" pitchFamily="2" charset="-122"/>
                <a:cs typeface="Times New Roman" panose="02020603050405020304" pitchFamily="18" charset="0"/>
              </a:rPr>
              <a:t>the thickness of this </a:t>
            </a:r>
            <a:r>
              <a:rPr lang="en-US" altLang="zh-CN" dirty="0" smtClean="0">
                <a:latin typeface="Times New Roman" panose="02020603050405020304" pitchFamily="18" charset="0"/>
                <a:ea typeface="SimSun" panose="02010600030101010101" pitchFamily="2" charset="-122"/>
                <a:cs typeface="Times New Roman" panose="02020603050405020304" pitchFamily="18" charset="0"/>
              </a:rPr>
              <a:t>layer.</a:t>
            </a:r>
            <a:endParaRPr lang="en-US" dirty="0"/>
          </a:p>
        </p:txBody>
      </p:sp>
    </p:spTree>
    <p:extLst>
      <p:ext uri="{BB962C8B-B14F-4D97-AF65-F5344CB8AC3E}">
        <p14:creationId xmlns:p14="http://schemas.microsoft.com/office/powerpoint/2010/main" val="3685204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565" y="345788"/>
            <a:ext cx="8556149" cy="584775"/>
          </a:xfrm>
          <a:prstGeom prst="rect">
            <a:avLst/>
          </a:prstGeom>
          <a:noFill/>
        </p:spPr>
        <p:txBody>
          <a:bodyPr wrap="square" rtlCol="0">
            <a:spAutoFit/>
          </a:bodyPr>
          <a:lstStyle/>
          <a:p>
            <a:r>
              <a:rPr lang="en-US" sz="3200" b="1" dirty="0" smtClean="0"/>
              <a:t>Blair Wallis Fractured Rock Research Well Field</a:t>
            </a:r>
            <a:endParaRPr lang="en-US" sz="3200" b="1" dirty="0"/>
          </a:p>
        </p:txBody>
      </p:sp>
      <p:sp>
        <p:nvSpPr>
          <p:cNvPr id="5" name="Subtitle 2"/>
          <p:cNvSpPr txBox="1">
            <a:spLocks/>
          </p:cNvSpPr>
          <p:nvPr/>
        </p:nvSpPr>
        <p:spPr>
          <a:xfrm>
            <a:off x="441083" y="1397107"/>
            <a:ext cx="11789111" cy="4439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u="sng" dirty="0" smtClean="0"/>
              <a:t>Geology</a:t>
            </a:r>
            <a:r>
              <a:rPr lang="en-US" sz="2400" dirty="0" smtClean="0"/>
              <a:t>: fractured granite &amp; metamorphic rock overlain by weathered granite;</a:t>
            </a:r>
          </a:p>
          <a:p>
            <a:pPr marL="285750" indent="-285750"/>
            <a:endParaRPr lang="en-US" sz="700" dirty="0" smtClean="0"/>
          </a:p>
          <a:p>
            <a:pPr marL="285750" indent="-285750"/>
            <a:r>
              <a:rPr lang="en-US" sz="2400" dirty="0" smtClean="0"/>
              <a:t>  </a:t>
            </a:r>
            <a:r>
              <a:rPr lang="en-US" sz="2400" u="sng" dirty="0" smtClean="0"/>
              <a:t>Hydrology</a:t>
            </a:r>
            <a:r>
              <a:rPr lang="en-US" sz="2400" dirty="0" smtClean="0"/>
              <a:t>: SW/GW dominated by </a:t>
            </a:r>
            <a:r>
              <a:rPr lang="en-US" sz="2400" dirty="0" smtClean="0">
                <a:solidFill>
                  <a:srgbClr val="FF0000"/>
                </a:solidFill>
              </a:rPr>
              <a:t>snowmelt</a:t>
            </a:r>
            <a:r>
              <a:rPr lang="en-US" sz="2400" dirty="0" smtClean="0"/>
              <a:t>.</a:t>
            </a:r>
          </a:p>
          <a:p>
            <a:pPr marL="285750" indent="-285750"/>
            <a:endParaRPr lang="en-US" sz="700" dirty="0" smtClean="0"/>
          </a:p>
          <a:p>
            <a:pPr marL="285750" indent="-285750"/>
            <a:r>
              <a:rPr lang="en-US" sz="2400" dirty="0" smtClean="0"/>
              <a:t>  </a:t>
            </a:r>
            <a:r>
              <a:rPr lang="en-US" sz="2400" u="sng" dirty="0" smtClean="0"/>
              <a:t>Hydrological research</a:t>
            </a:r>
            <a:r>
              <a:rPr lang="en-US" sz="2400" dirty="0" smtClean="0"/>
              <a:t>: </a:t>
            </a:r>
          </a:p>
          <a:p>
            <a:pPr marL="457200" indent="-457200">
              <a:buFont typeface="+mj-lt"/>
              <a:buAutoNum type="arabicPeriod"/>
            </a:pPr>
            <a:r>
              <a:rPr lang="en-US" sz="1800" dirty="0" smtClean="0"/>
              <a:t>SW/GW monitoring;  </a:t>
            </a:r>
          </a:p>
          <a:p>
            <a:pPr marL="457200" indent="-457200">
              <a:buFont typeface="+mj-lt"/>
              <a:buAutoNum type="arabicPeriod"/>
            </a:pPr>
            <a:r>
              <a:rPr lang="en-US" sz="1800" dirty="0" smtClean="0"/>
              <a:t>well tests (single &amp; cross-hole); </a:t>
            </a:r>
          </a:p>
          <a:p>
            <a:pPr marL="457200" indent="-457200">
              <a:buFont typeface="+mj-lt"/>
              <a:buAutoNum type="arabicPeriod"/>
            </a:pPr>
            <a:r>
              <a:rPr lang="en-US" sz="1800" dirty="0" smtClean="0"/>
              <a:t>borehole profiling (</a:t>
            </a:r>
            <a:r>
              <a:rPr lang="en-US" sz="1800" dirty="0" err="1" smtClean="0"/>
              <a:t>FLUTe</a:t>
            </a:r>
            <a:r>
              <a:rPr lang="en-US" sz="1800" dirty="0" smtClean="0"/>
              <a:t> liner, televiewer, flowmeter logs); </a:t>
            </a:r>
          </a:p>
          <a:p>
            <a:pPr marL="285750" indent="-285750"/>
            <a:endParaRPr lang="en-US" sz="700" dirty="0" smtClean="0"/>
          </a:p>
          <a:p>
            <a:pPr marL="285750" indent="-285750"/>
            <a:r>
              <a:rPr lang="en-US" sz="2400" dirty="0" smtClean="0"/>
              <a:t>  </a:t>
            </a:r>
            <a:r>
              <a:rPr lang="en-US" sz="2400" u="sng" dirty="0" smtClean="0"/>
              <a:t>Geophysical research</a:t>
            </a:r>
            <a:r>
              <a:rPr lang="en-US" sz="2400" dirty="0" smtClean="0"/>
              <a:t>: borehole &amp; surface (seismic, resistivity, GPR, NMR, gravity, etc.)</a:t>
            </a:r>
          </a:p>
          <a:p>
            <a:pPr marL="285750" indent="-285750"/>
            <a:endParaRPr lang="en-US" sz="700" dirty="0" smtClean="0"/>
          </a:p>
          <a:p>
            <a:pPr marL="285750" indent="-285750"/>
            <a:r>
              <a:rPr lang="en-US" sz="2400" dirty="0" smtClean="0"/>
              <a:t>  </a:t>
            </a:r>
            <a:r>
              <a:rPr lang="en-US" sz="2400" u="sng" dirty="0" err="1" smtClean="0"/>
              <a:t>Petrophysics</a:t>
            </a:r>
            <a:r>
              <a:rPr lang="en-US" sz="2400" u="sng" dirty="0" smtClean="0"/>
              <a:t> research</a:t>
            </a:r>
            <a:r>
              <a:rPr lang="en-US" sz="2400" dirty="0" smtClean="0"/>
              <a:t>: from field to mountain scale;</a:t>
            </a:r>
          </a:p>
        </p:txBody>
      </p:sp>
    </p:spTree>
    <p:extLst>
      <p:ext uri="{BB962C8B-B14F-4D97-AF65-F5344CB8AC3E}">
        <p14:creationId xmlns:p14="http://schemas.microsoft.com/office/powerpoint/2010/main" val="329339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27087" y="62237"/>
            <a:ext cx="6714482" cy="461665"/>
          </a:xfrm>
          <a:prstGeom prst="rect">
            <a:avLst/>
          </a:prstGeom>
          <a:noFill/>
        </p:spPr>
        <p:txBody>
          <a:bodyPr wrap="square" rtlCol="0">
            <a:spAutoFit/>
          </a:bodyPr>
          <a:lstStyle/>
          <a:p>
            <a:r>
              <a:rPr lang="en-US" sz="2400" b="1" dirty="0" smtClean="0"/>
              <a:t>Blair Wallis Fractured Rock Hydrology Research</a:t>
            </a:r>
            <a:endParaRPr lang="en-US" sz="2400" b="1"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4613" t="1331" b="13791"/>
          <a:stretch/>
        </p:blipFill>
        <p:spPr>
          <a:xfrm>
            <a:off x="0" y="370014"/>
            <a:ext cx="5252233" cy="3688687"/>
          </a:xfrm>
          <a:prstGeom prst="rect">
            <a:avLst/>
          </a:prstGeom>
        </p:spPr>
      </p:pic>
      <p:sp>
        <p:nvSpPr>
          <p:cNvPr id="11" name="Rectangle 4"/>
          <p:cNvSpPr>
            <a:spLocks noChangeArrowheads="1"/>
          </p:cNvSpPr>
          <p:nvPr/>
        </p:nvSpPr>
        <p:spPr bwMode="auto">
          <a:xfrm>
            <a:off x="3758917" y="3703987"/>
            <a:ext cx="287784" cy="269038"/>
          </a:xfrm>
          <a:prstGeom prst="rect">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US" altLang="en-US">
              <a:solidFill>
                <a:schemeClr val="bg1"/>
              </a:solidFill>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42" t="43342" r="21641" b="7667"/>
          <a:stretch/>
        </p:blipFill>
        <p:spPr bwMode="auto">
          <a:xfrm>
            <a:off x="5777383" y="615615"/>
            <a:ext cx="4665820" cy="307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V="1">
            <a:off x="4060349" y="2411868"/>
            <a:ext cx="1717034" cy="12784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47872" y="1888648"/>
            <a:ext cx="2428650" cy="523220"/>
          </a:xfrm>
          <a:prstGeom prst="rect">
            <a:avLst/>
          </a:prstGeom>
          <a:noFill/>
        </p:spPr>
        <p:txBody>
          <a:bodyPr wrap="square" rtlCol="0">
            <a:spAutoFit/>
          </a:bodyPr>
          <a:lstStyle/>
          <a:p>
            <a:r>
              <a:rPr lang="en-US" sz="2800" b="1" dirty="0" smtClean="0">
                <a:solidFill>
                  <a:schemeClr val="bg1"/>
                </a:solidFill>
              </a:rPr>
              <a:t>Wyoming</a:t>
            </a:r>
            <a:endParaRPr lang="en-US" sz="2800" b="1" dirty="0">
              <a:solidFill>
                <a:schemeClr val="bg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879"/>
          <a:stretch/>
        </p:blipFill>
        <p:spPr>
          <a:xfrm>
            <a:off x="5777383" y="4110139"/>
            <a:ext cx="2727790" cy="2297832"/>
          </a:xfrm>
          <a:prstGeom prst="rect">
            <a:avLst/>
          </a:prstGeom>
        </p:spPr>
      </p:pic>
      <p:sp>
        <p:nvSpPr>
          <p:cNvPr id="4" name="Rectangle 3"/>
          <p:cNvSpPr/>
          <p:nvPr/>
        </p:nvSpPr>
        <p:spPr>
          <a:xfrm>
            <a:off x="5677175" y="6407971"/>
            <a:ext cx="3282565" cy="307777"/>
          </a:xfrm>
          <a:prstGeom prst="rect">
            <a:avLst/>
          </a:prstGeom>
        </p:spPr>
        <p:txBody>
          <a:bodyPr wrap="none">
            <a:spAutoFit/>
          </a:bodyPr>
          <a:lstStyle/>
          <a:p>
            <a:r>
              <a:rPr lang="en-US" sz="1400" dirty="0"/>
              <a:t>http://www.justtrails.com/tag/vedauwoo/</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328" y="4110139"/>
            <a:ext cx="3063776" cy="2297832"/>
          </a:xfrm>
          <a:prstGeom prst="rect">
            <a:avLst/>
          </a:prstGeom>
        </p:spPr>
      </p:pic>
    </p:spTree>
    <p:extLst>
      <p:ext uri="{BB962C8B-B14F-4D97-AF65-F5344CB8AC3E}">
        <p14:creationId xmlns:p14="http://schemas.microsoft.com/office/powerpoint/2010/main" val="505828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9721" y="3306871"/>
            <a:ext cx="857479" cy="276999"/>
          </a:xfrm>
          <a:prstGeom prst="rect">
            <a:avLst/>
          </a:prstGeom>
          <a:noFill/>
        </p:spPr>
        <p:txBody>
          <a:bodyPr wrap="none" rtlCol="0">
            <a:spAutoFit/>
          </a:bodyPr>
          <a:lstStyle/>
          <a:p>
            <a:r>
              <a:rPr lang="en-US" sz="1200" dirty="0" smtClean="0">
                <a:solidFill>
                  <a:schemeClr val="bg1"/>
                </a:solidFill>
              </a:rPr>
              <a:t>Blair Creek</a:t>
            </a:r>
            <a:endParaRPr lang="en-US" sz="1200" dirty="0">
              <a:solidFill>
                <a:schemeClr val="bg1"/>
              </a:solidFill>
            </a:endParaRPr>
          </a:p>
        </p:txBody>
      </p:sp>
      <p:sp>
        <p:nvSpPr>
          <p:cNvPr id="8" name="TextBox 7"/>
          <p:cNvSpPr txBox="1"/>
          <p:nvPr/>
        </p:nvSpPr>
        <p:spPr>
          <a:xfrm>
            <a:off x="3829275" y="1779611"/>
            <a:ext cx="690638" cy="276999"/>
          </a:xfrm>
          <a:prstGeom prst="rect">
            <a:avLst/>
          </a:prstGeom>
          <a:noFill/>
        </p:spPr>
        <p:txBody>
          <a:bodyPr wrap="none" rtlCol="0">
            <a:spAutoFit/>
          </a:bodyPr>
          <a:lstStyle/>
          <a:p>
            <a:r>
              <a:rPr lang="en-US" sz="1200" dirty="0" smtClean="0">
                <a:solidFill>
                  <a:schemeClr val="bg1"/>
                </a:solidFill>
              </a:rPr>
              <a:t>wetland</a:t>
            </a:r>
            <a:endParaRPr lang="en-US" sz="1200"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931" y="0"/>
            <a:ext cx="3238005" cy="2428504"/>
          </a:xfrm>
          <a:prstGeom prst="rect">
            <a:avLst/>
          </a:prstGeom>
        </p:spPr>
      </p:pic>
      <p:pic>
        <p:nvPicPr>
          <p:cNvPr id="14" name="Picture 13"/>
          <p:cNvPicPr>
            <a:picLocks noChangeAspect="1"/>
          </p:cNvPicPr>
          <p:nvPr/>
        </p:nvPicPr>
        <p:blipFill>
          <a:blip r:embed="rId3"/>
          <a:stretch>
            <a:fillRect/>
          </a:stretch>
        </p:blipFill>
        <p:spPr>
          <a:xfrm>
            <a:off x="805218" y="0"/>
            <a:ext cx="7343962" cy="6821229"/>
          </a:xfrm>
          <a:prstGeom prst="rect">
            <a:avLst/>
          </a:prstGeom>
        </p:spPr>
      </p:pic>
      <p:sp>
        <p:nvSpPr>
          <p:cNvPr id="16" name="TextBox 15"/>
          <p:cNvSpPr txBox="1"/>
          <p:nvPr/>
        </p:nvSpPr>
        <p:spPr>
          <a:xfrm>
            <a:off x="865216" y="142162"/>
            <a:ext cx="2339251" cy="461665"/>
          </a:xfrm>
          <a:prstGeom prst="rect">
            <a:avLst/>
          </a:prstGeom>
          <a:noFill/>
        </p:spPr>
        <p:txBody>
          <a:bodyPr wrap="square" rtlCol="0">
            <a:spAutoFit/>
          </a:bodyPr>
          <a:lstStyle/>
          <a:p>
            <a:r>
              <a:rPr lang="en-US" sz="2400" b="1" dirty="0" smtClean="0">
                <a:solidFill>
                  <a:schemeClr val="bg1"/>
                </a:solidFill>
              </a:rPr>
              <a:t>Regional view</a:t>
            </a:r>
            <a:endParaRPr lang="en-US" sz="2400" b="1" dirty="0">
              <a:solidFill>
                <a:schemeClr val="bg1"/>
              </a:solidFill>
            </a:endParaRPr>
          </a:p>
        </p:txBody>
      </p:sp>
      <p:sp>
        <p:nvSpPr>
          <p:cNvPr id="17" name="TextBox 16"/>
          <p:cNvSpPr txBox="1"/>
          <p:nvPr/>
        </p:nvSpPr>
        <p:spPr>
          <a:xfrm>
            <a:off x="1593772" y="3578553"/>
            <a:ext cx="972574" cy="307777"/>
          </a:xfrm>
          <a:prstGeom prst="rect">
            <a:avLst/>
          </a:prstGeom>
          <a:noFill/>
        </p:spPr>
        <p:txBody>
          <a:bodyPr wrap="none" rtlCol="0">
            <a:spAutoFit/>
          </a:bodyPr>
          <a:lstStyle/>
          <a:p>
            <a:r>
              <a:rPr lang="en-US" sz="1400" dirty="0" smtClean="0">
                <a:solidFill>
                  <a:schemeClr val="bg1"/>
                </a:solidFill>
              </a:rPr>
              <a:t>Blair Creek</a:t>
            </a:r>
            <a:endParaRPr lang="en-US" sz="1400" dirty="0">
              <a:solidFill>
                <a:schemeClr val="bg1"/>
              </a:solidFill>
            </a:endParaRPr>
          </a:p>
        </p:txBody>
      </p:sp>
      <p:sp>
        <p:nvSpPr>
          <p:cNvPr id="18" name="Rectangle 4"/>
          <p:cNvSpPr>
            <a:spLocks noChangeArrowheads="1"/>
          </p:cNvSpPr>
          <p:nvPr/>
        </p:nvSpPr>
        <p:spPr bwMode="auto">
          <a:xfrm>
            <a:off x="2967051" y="3479995"/>
            <a:ext cx="443144" cy="197116"/>
          </a:xfrm>
          <a:prstGeom prst="rect">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US" altLang="en-US">
              <a:solidFill>
                <a:schemeClr val="bg1"/>
              </a:solidFill>
            </a:endParaRPr>
          </a:p>
        </p:txBody>
      </p:sp>
      <p:sp>
        <p:nvSpPr>
          <p:cNvPr id="19" name="TextBox 18"/>
          <p:cNvSpPr txBox="1"/>
          <p:nvPr/>
        </p:nvSpPr>
        <p:spPr>
          <a:xfrm>
            <a:off x="3427429" y="3389985"/>
            <a:ext cx="1195007" cy="400110"/>
          </a:xfrm>
          <a:prstGeom prst="rect">
            <a:avLst/>
          </a:prstGeom>
          <a:noFill/>
        </p:spPr>
        <p:txBody>
          <a:bodyPr wrap="none" rtlCol="0">
            <a:spAutoFit/>
          </a:bodyPr>
          <a:lstStyle/>
          <a:p>
            <a:r>
              <a:rPr lang="en-US" sz="2000" b="1" dirty="0" smtClean="0">
                <a:solidFill>
                  <a:srgbClr val="FFFF00"/>
                </a:solidFill>
              </a:rPr>
              <a:t>Well field</a:t>
            </a:r>
            <a:endParaRPr lang="en-US" sz="2000" b="1" dirty="0">
              <a:solidFill>
                <a:srgbClr val="FFFF00"/>
              </a:solidFill>
            </a:endParaRPr>
          </a:p>
        </p:txBody>
      </p:sp>
      <p:sp>
        <p:nvSpPr>
          <p:cNvPr id="31" name="TextBox 30"/>
          <p:cNvSpPr txBox="1"/>
          <p:nvPr/>
        </p:nvSpPr>
        <p:spPr>
          <a:xfrm>
            <a:off x="4174594" y="5645336"/>
            <a:ext cx="1341008" cy="307777"/>
          </a:xfrm>
          <a:prstGeom prst="rect">
            <a:avLst/>
          </a:prstGeom>
          <a:noFill/>
        </p:spPr>
        <p:txBody>
          <a:bodyPr wrap="none" rtlCol="0">
            <a:spAutoFit/>
          </a:bodyPr>
          <a:lstStyle/>
          <a:p>
            <a:r>
              <a:rPr lang="en-US" sz="1400" dirty="0" smtClean="0">
                <a:solidFill>
                  <a:schemeClr val="bg1"/>
                </a:solidFill>
              </a:rPr>
              <a:t>Granite outcrop</a:t>
            </a:r>
            <a:endParaRPr lang="en-US" sz="1400" dirty="0">
              <a:solidFill>
                <a:schemeClr val="bg1"/>
              </a:solidFill>
            </a:endParaRPr>
          </a:p>
        </p:txBody>
      </p:sp>
      <p:sp>
        <p:nvSpPr>
          <p:cNvPr id="32" name="TextBox 31"/>
          <p:cNvSpPr txBox="1"/>
          <p:nvPr/>
        </p:nvSpPr>
        <p:spPr>
          <a:xfrm>
            <a:off x="3323367" y="2337645"/>
            <a:ext cx="1341008" cy="307777"/>
          </a:xfrm>
          <a:prstGeom prst="rect">
            <a:avLst/>
          </a:prstGeom>
          <a:noFill/>
        </p:spPr>
        <p:txBody>
          <a:bodyPr wrap="none" rtlCol="0">
            <a:spAutoFit/>
          </a:bodyPr>
          <a:lstStyle/>
          <a:p>
            <a:r>
              <a:rPr lang="en-US" sz="1400" dirty="0" smtClean="0">
                <a:solidFill>
                  <a:schemeClr val="bg1"/>
                </a:solidFill>
              </a:rPr>
              <a:t>Granite outcrop</a:t>
            </a:r>
            <a:endParaRPr lang="en-US" sz="1400" dirty="0">
              <a:solidFill>
                <a:schemeClr val="bg1"/>
              </a:solidFill>
            </a:endParaRPr>
          </a:p>
        </p:txBody>
      </p:sp>
      <p:sp>
        <p:nvSpPr>
          <p:cNvPr id="33" name="TextBox 32"/>
          <p:cNvSpPr txBox="1"/>
          <p:nvPr/>
        </p:nvSpPr>
        <p:spPr>
          <a:xfrm>
            <a:off x="5208354" y="3163518"/>
            <a:ext cx="1341008" cy="307777"/>
          </a:xfrm>
          <a:prstGeom prst="rect">
            <a:avLst/>
          </a:prstGeom>
          <a:noFill/>
        </p:spPr>
        <p:txBody>
          <a:bodyPr wrap="none" rtlCol="0">
            <a:spAutoFit/>
          </a:bodyPr>
          <a:lstStyle/>
          <a:p>
            <a:r>
              <a:rPr lang="en-US" sz="1400" dirty="0" smtClean="0">
                <a:solidFill>
                  <a:schemeClr val="bg1"/>
                </a:solidFill>
              </a:rPr>
              <a:t>Granite outcrop</a:t>
            </a:r>
            <a:endParaRPr lang="en-US" sz="1400" dirty="0">
              <a:solidFill>
                <a:schemeClr val="bg1"/>
              </a:solidFill>
            </a:endParaRPr>
          </a:p>
        </p:txBody>
      </p:sp>
      <p:cxnSp>
        <p:nvCxnSpPr>
          <p:cNvPr id="38" name="Straight Connector 37"/>
          <p:cNvCxnSpPr/>
          <p:nvPr/>
        </p:nvCxnSpPr>
        <p:spPr>
          <a:xfrm>
            <a:off x="2384224" y="2456597"/>
            <a:ext cx="418925" cy="305709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85941" y="3578553"/>
            <a:ext cx="318527" cy="206678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4537" y="4258101"/>
            <a:ext cx="413252" cy="218269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98460" y="5684814"/>
            <a:ext cx="1029384" cy="307777"/>
          </a:xfrm>
          <a:prstGeom prst="rect">
            <a:avLst/>
          </a:prstGeom>
          <a:noFill/>
        </p:spPr>
        <p:txBody>
          <a:bodyPr wrap="none" rtlCol="0">
            <a:spAutoFit/>
          </a:bodyPr>
          <a:lstStyle/>
          <a:p>
            <a:r>
              <a:rPr lang="en-US" sz="1400" dirty="0" smtClean="0">
                <a:solidFill>
                  <a:schemeClr val="bg1"/>
                </a:solidFill>
              </a:rPr>
              <a:t>Lineaments</a:t>
            </a:r>
            <a:endParaRPr lang="en-US" sz="1400" dirty="0">
              <a:solidFill>
                <a:schemeClr val="bg1"/>
              </a:solidFill>
            </a:endParaRPr>
          </a:p>
        </p:txBody>
      </p:sp>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b="16426"/>
          <a:stretch/>
        </p:blipFill>
        <p:spPr>
          <a:xfrm>
            <a:off x="8275065" y="4740929"/>
            <a:ext cx="3248872" cy="2036410"/>
          </a:xfrm>
          <a:prstGeom prst="rect">
            <a:avLst/>
          </a:prstGeom>
        </p:spPr>
      </p:pic>
      <p:grpSp>
        <p:nvGrpSpPr>
          <p:cNvPr id="10" name="Group 9"/>
          <p:cNvGrpSpPr/>
          <p:nvPr/>
        </p:nvGrpSpPr>
        <p:grpSpPr>
          <a:xfrm>
            <a:off x="1115716" y="6301862"/>
            <a:ext cx="1511484" cy="415498"/>
            <a:chOff x="5599453" y="6177157"/>
            <a:chExt cx="1511484" cy="415498"/>
          </a:xfrm>
        </p:grpSpPr>
        <p:grpSp>
          <p:nvGrpSpPr>
            <p:cNvPr id="3" name="Group 2"/>
            <p:cNvGrpSpPr/>
            <p:nvPr/>
          </p:nvGrpSpPr>
          <p:grpSpPr>
            <a:xfrm>
              <a:off x="5736204" y="6417940"/>
              <a:ext cx="978577" cy="45719"/>
              <a:chOff x="1344289" y="6465490"/>
              <a:chExt cx="1188056" cy="113124"/>
            </a:xfrm>
          </p:grpSpPr>
          <p:sp>
            <p:nvSpPr>
              <p:cNvPr id="2" name="Rectangle 1"/>
              <p:cNvSpPr/>
              <p:nvPr/>
            </p:nvSpPr>
            <p:spPr>
              <a:xfrm>
                <a:off x="1344289" y="6465852"/>
                <a:ext cx="594028" cy="112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38317" y="6465490"/>
                <a:ext cx="594028" cy="112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599453" y="6177158"/>
              <a:ext cx="263214" cy="276999"/>
            </a:xfrm>
            <a:prstGeom prst="rect">
              <a:avLst/>
            </a:prstGeom>
            <a:noFill/>
          </p:spPr>
          <p:txBody>
            <a:bodyPr wrap="none" rtlCol="0">
              <a:spAutoFit/>
            </a:bodyPr>
            <a:lstStyle/>
            <a:p>
              <a:r>
                <a:rPr lang="en-US" sz="1200" dirty="0" smtClean="0">
                  <a:solidFill>
                    <a:schemeClr val="bg1"/>
                  </a:solidFill>
                </a:rPr>
                <a:t>0</a:t>
              </a:r>
              <a:endParaRPr lang="en-US" sz="1200" dirty="0">
                <a:solidFill>
                  <a:schemeClr val="bg1"/>
                </a:solidFill>
              </a:endParaRPr>
            </a:p>
          </p:txBody>
        </p:sp>
        <p:sp>
          <p:nvSpPr>
            <p:cNvPr id="25" name="TextBox 24"/>
            <p:cNvSpPr txBox="1"/>
            <p:nvPr/>
          </p:nvSpPr>
          <p:spPr>
            <a:xfrm>
              <a:off x="6074461" y="6177157"/>
              <a:ext cx="263214" cy="276999"/>
            </a:xfrm>
            <a:prstGeom prst="rect">
              <a:avLst/>
            </a:prstGeom>
            <a:noFill/>
          </p:spPr>
          <p:txBody>
            <a:bodyPr wrap="none" rtlCol="0">
              <a:spAutoFit/>
            </a:bodyPr>
            <a:lstStyle/>
            <a:p>
              <a:r>
                <a:rPr lang="en-US" sz="1200" dirty="0" smtClean="0">
                  <a:solidFill>
                    <a:schemeClr val="bg1"/>
                  </a:solidFill>
                </a:rPr>
                <a:t>1</a:t>
              </a:r>
              <a:endParaRPr lang="en-US" sz="1200" dirty="0">
                <a:solidFill>
                  <a:schemeClr val="bg1"/>
                </a:solidFill>
              </a:endParaRPr>
            </a:p>
          </p:txBody>
        </p:sp>
        <p:sp>
          <p:nvSpPr>
            <p:cNvPr id="27" name="TextBox 26"/>
            <p:cNvSpPr txBox="1"/>
            <p:nvPr/>
          </p:nvSpPr>
          <p:spPr>
            <a:xfrm>
              <a:off x="6583174" y="6177157"/>
              <a:ext cx="263214" cy="276999"/>
            </a:xfrm>
            <a:prstGeom prst="rect">
              <a:avLst/>
            </a:prstGeom>
            <a:noFill/>
          </p:spPr>
          <p:txBody>
            <a:bodyPr wrap="none" rtlCol="0">
              <a:spAutoFit/>
            </a:bodyPr>
            <a:lstStyle/>
            <a:p>
              <a:r>
                <a:rPr lang="en-US" sz="1200" dirty="0" smtClean="0">
                  <a:solidFill>
                    <a:schemeClr val="bg1"/>
                  </a:solidFill>
                </a:rPr>
                <a:t>2</a:t>
              </a:r>
              <a:endParaRPr lang="en-US" sz="1200" dirty="0">
                <a:solidFill>
                  <a:schemeClr val="bg1"/>
                </a:solidFill>
              </a:endParaRPr>
            </a:p>
          </p:txBody>
        </p:sp>
        <p:sp>
          <p:nvSpPr>
            <p:cNvPr id="28" name="TextBox 27"/>
            <p:cNvSpPr txBox="1"/>
            <p:nvPr/>
          </p:nvSpPr>
          <p:spPr>
            <a:xfrm>
              <a:off x="6732307" y="6315656"/>
              <a:ext cx="378630" cy="276999"/>
            </a:xfrm>
            <a:prstGeom prst="rect">
              <a:avLst/>
            </a:prstGeom>
            <a:noFill/>
          </p:spPr>
          <p:txBody>
            <a:bodyPr wrap="none" rtlCol="0">
              <a:spAutoFit/>
            </a:bodyPr>
            <a:lstStyle/>
            <a:p>
              <a:r>
                <a:rPr lang="en-US" sz="1200" dirty="0" smtClean="0">
                  <a:solidFill>
                    <a:schemeClr val="bg1"/>
                  </a:solidFill>
                </a:rPr>
                <a:t>km</a:t>
              </a:r>
              <a:endParaRPr lang="en-US" sz="1200" dirty="0">
                <a:solidFill>
                  <a:schemeClr val="bg1"/>
                </a:solidFill>
              </a:endParaRPr>
            </a:p>
          </p:txBody>
        </p:sp>
      </p:grpSp>
      <p:cxnSp>
        <p:nvCxnSpPr>
          <p:cNvPr id="6" name="Straight Arrow Connector 5"/>
          <p:cNvCxnSpPr/>
          <p:nvPr/>
        </p:nvCxnSpPr>
        <p:spPr>
          <a:xfrm flipV="1">
            <a:off x="6880934" y="552097"/>
            <a:ext cx="0" cy="6137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06046" y="151697"/>
            <a:ext cx="349776" cy="400110"/>
          </a:xfrm>
          <a:prstGeom prst="rect">
            <a:avLst/>
          </a:prstGeom>
          <a:noFill/>
        </p:spPr>
        <p:txBody>
          <a:bodyPr wrap="none" rtlCol="0">
            <a:spAutoFit/>
          </a:bodyPr>
          <a:lstStyle/>
          <a:p>
            <a:r>
              <a:rPr lang="en-US" sz="2000" dirty="0" smtClean="0">
                <a:solidFill>
                  <a:schemeClr val="bg1"/>
                </a:solidFill>
              </a:rPr>
              <a:t>N</a:t>
            </a:r>
            <a:endParaRPr lang="en-US" sz="2000" dirty="0">
              <a:solidFill>
                <a:schemeClr val="bg1"/>
              </a:solidFill>
            </a:endParaRPr>
          </a:p>
        </p:txBody>
      </p:sp>
      <p:pic>
        <p:nvPicPr>
          <p:cNvPr id="2050" name="Picture 2" descr="Image result for vedauwoo wyoming in win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3609" y="2495971"/>
            <a:ext cx="3250328" cy="21651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124716" y="4653851"/>
            <a:ext cx="1493614" cy="584775"/>
          </a:xfrm>
          <a:prstGeom prst="rect">
            <a:avLst/>
          </a:prstGeom>
          <a:noFill/>
        </p:spPr>
        <p:txBody>
          <a:bodyPr wrap="none" rtlCol="0">
            <a:spAutoFit/>
          </a:bodyPr>
          <a:lstStyle/>
          <a:p>
            <a:r>
              <a:rPr lang="en-US" sz="1600" b="1" i="1" dirty="0" smtClean="0">
                <a:solidFill>
                  <a:srgbClr val="92D050"/>
                </a:solidFill>
              </a:rPr>
              <a:t>Medicine Bow</a:t>
            </a:r>
          </a:p>
          <a:p>
            <a:r>
              <a:rPr lang="en-US" sz="1600" b="1" i="1" dirty="0" smtClean="0">
                <a:solidFill>
                  <a:srgbClr val="92D050"/>
                </a:solidFill>
              </a:rPr>
              <a:t>National Forest</a:t>
            </a:r>
            <a:endParaRPr lang="en-US" sz="1600" b="1" i="1" dirty="0">
              <a:solidFill>
                <a:srgbClr val="92D050"/>
              </a:solidFill>
            </a:endParaRPr>
          </a:p>
        </p:txBody>
      </p:sp>
      <p:sp>
        <p:nvSpPr>
          <p:cNvPr id="35" name="TextBox 34"/>
          <p:cNvSpPr txBox="1"/>
          <p:nvPr/>
        </p:nvSpPr>
        <p:spPr>
          <a:xfrm>
            <a:off x="8293120" y="88538"/>
            <a:ext cx="818237" cy="307777"/>
          </a:xfrm>
          <a:prstGeom prst="rect">
            <a:avLst/>
          </a:prstGeom>
          <a:noFill/>
        </p:spPr>
        <p:txBody>
          <a:bodyPr wrap="none" rtlCol="0">
            <a:spAutoFit/>
          </a:bodyPr>
          <a:lstStyle/>
          <a:p>
            <a:r>
              <a:rPr lang="en-US" sz="1400" b="1" dirty="0" smtClean="0">
                <a:solidFill>
                  <a:schemeClr val="bg1"/>
                </a:solidFill>
              </a:rPr>
              <a:t>Wetland</a:t>
            </a:r>
            <a:endParaRPr lang="en-US" sz="1400" b="1" dirty="0">
              <a:solidFill>
                <a:schemeClr val="bg1"/>
              </a:solidFill>
            </a:endParaRPr>
          </a:p>
        </p:txBody>
      </p:sp>
      <p:sp>
        <p:nvSpPr>
          <p:cNvPr id="36" name="TextBox 35"/>
          <p:cNvSpPr txBox="1"/>
          <p:nvPr/>
        </p:nvSpPr>
        <p:spPr>
          <a:xfrm>
            <a:off x="8280893" y="2489380"/>
            <a:ext cx="792461" cy="307777"/>
          </a:xfrm>
          <a:prstGeom prst="rect">
            <a:avLst/>
          </a:prstGeom>
          <a:noFill/>
        </p:spPr>
        <p:txBody>
          <a:bodyPr wrap="none" rtlCol="0">
            <a:spAutoFit/>
          </a:bodyPr>
          <a:lstStyle/>
          <a:p>
            <a:r>
              <a:rPr lang="en-US" sz="1400" b="1" dirty="0" smtClean="0">
                <a:solidFill>
                  <a:schemeClr val="bg1"/>
                </a:solidFill>
              </a:rPr>
              <a:t>Outcrop</a:t>
            </a:r>
            <a:endParaRPr lang="en-US" sz="1400" b="1" dirty="0">
              <a:solidFill>
                <a:schemeClr val="bg1"/>
              </a:solidFill>
            </a:endParaRPr>
          </a:p>
        </p:txBody>
      </p:sp>
      <p:sp>
        <p:nvSpPr>
          <p:cNvPr id="37" name="TextBox 36"/>
          <p:cNvSpPr txBox="1"/>
          <p:nvPr/>
        </p:nvSpPr>
        <p:spPr>
          <a:xfrm>
            <a:off x="8330312" y="4740929"/>
            <a:ext cx="2201885" cy="307777"/>
          </a:xfrm>
          <a:prstGeom prst="rect">
            <a:avLst/>
          </a:prstGeom>
          <a:noFill/>
        </p:spPr>
        <p:txBody>
          <a:bodyPr wrap="none" rtlCol="0">
            <a:spAutoFit/>
          </a:bodyPr>
          <a:lstStyle/>
          <a:p>
            <a:r>
              <a:rPr lang="en-US" sz="1400" b="1" dirty="0" smtClean="0">
                <a:solidFill>
                  <a:schemeClr val="bg1"/>
                </a:solidFill>
              </a:rPr>
              <a:t>Weather granite (</a:t>
            </a:r>
            <a:r>
              <a:rPr lang="en-US" sz="1400" b="1" dirty="0" err="1" smtClean="0">
                <a:solidFill>
                  <a:schemeClr val="bg1"/>
                </a:solidFill>
              </a:rPr>
              <a:t>saprolite</a:t>
            </a:r>
            <a:r>
              <a:rPr lang="en-US" sz="1400" b="1" dirty="0" smtClean="0">
                <a:solidFill>
                  <a:schemeClr val="bg1"/>
                </a:solidFill>
              </a:rPr>
              <a:t>)</a:t>
            </a:r>
            <a:endParaRPr lang="en-US" sz="1400" b="1" dirty="0">
              <a:solidFill>
                <a:schemeClr val="bg1"/>
              </a:solidFill>
            </a:endParaRPr>
          </a:p>
        </p:txBody>
      </p:sp>
      <p:sp>
        <p:nvSpPr>
          <p:cNvPr id="5" name="Rectangle 4"/>
          <p:cNvSpPr/>
          <p:nvPr/>
        </p:nvSpPr>
        <p:spPr>
          <a:xfrm>
            <a:off x="1252467" y="3062177"/>
            <a:ext cx="2681580" cy="1318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41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 y="0"/>
            <a:ext cx="5816037" cy="3985146"/>
          </a:xfrm>
          <a:prstGeom prst="rect">
            <a:avLst/>
          </a:prstGeom>
        </p:spPr>
      </p:pic>
      <p:sp>
        <p:nvSpPr>
          <p:cNvPr id="6" name="TextBox 5"/>
          <p:cNvSpPr txBox="1"/>
          <p:nvPr/>
        </p:nvSpPr>
        <p:spPr>
          <a:xfrm>
            <a:off x="-10430" y="0"/>
            <a:ext cx="5774613" cy="369332"/>
          </a:xfrm>
          <a:prstGeom prst="rect">
            <a:avLst/>
          </a:prstGeom>
          <a:noFill/>
        </p:spPr>
        <p:txBody>
          <a:bodyPr wrap="square" rtlCol="0">
            <a:spAutoFit/>
          </a:bodyPr>
          <a:lstStyle/>
          <a:p>
            <a:r>
              <a:rPr lang="en-US" b="1" dirty="0" smtClean="0">
                <a:solidFill>
                  <a:schemeClr val="bg1"/>
                </a:solidFill>
              </a:rPr>
              <a:t>Blair Wallis Fractured Rock Hydrology Research Well Field</a:t>
            </a:r>
            <a:endParaRPr lang="en-US" b="1" dirty="0">
              <a:solidFill>
                <a:schemeClr val="bg1"/>
              </a:solidFill>
            </a:endParaRPr>
          </a:p>
        </p:txBody>
      </p:sp>
      <p:sp>
        <p:nvSpPr>
          <p:cNvPr id="8" name="TextBox 7"/>
          <p:cNvSpPr txBox="1"/>
          <p:nvPr/>
        </p:nvSpPr>
        <p:spPr>
          <a:xfrm>
            <a:off x="6066661" y="1450929"/>
            <a:ext cx="6044034" cy="707886"/>
          </a:xfrm>
          <a:prstGeom prst="rect">
            <a:avLst/>
          </a:prstGeom>
          <a:noFill/>
        </p:spPr>
        <p:txBody>
          <a:bodyPr wrap="square" rtlCol="0">
            <a:spAutoFit/>
          </a:bodyPr>
          <a:lstStyle/>
          <a:p>
            <a:r>
              <a:rPr lang="en-US" sz="2000" dirty="0" smtClean="0">
                <a:solidFill>
                  <a:srgbClr val="FF0000"/>
                </a:solidFill>
              </a:rPr>
              <a:t>BW 6, 7, 8, and 9 were drilled in Fall 2016: cross-hole communication is observed with BW1</a:t>
            </a:r>
            <a:endParaRPr lang="en-US" sz="2000" dirty="0">
              <a:solidFill>
                <a:srgbClr val="FF0000"/>
              </a:solidFill>
            </a:endParaRPr>
          </a:p>
        </p:txBody>
      </p:sp>
      <p:pic>
        <p:nvPicPr>
          <p:cNvPr id="2" name="Picture 1"/>
          <p:cNvPicPr>
            <a:picLocks noChangeAspect="1"/>
          </p:cNvPicPr>
          <p:nvPr/>
        </p:nvPicPr>
        <p:blipFill rotWithShape="1">
          <a:blip r:embed="rId3"/>
          <a:srcRect t="12017" b="11681"/>
          <a:stretch/>
        </p:blipFill>
        <p:spPr>
          <a:xfrm>
            <a:off x="6066661" y="2154437"/>
            <a:ext cx="6079440" cy="3241568"/>
          </a:xfrm>
          <a:prstGeom prst="rect">
            <a:avLst/>
          </a:prstGeom>
        </p:spPr>
      </p:pic>
      <p:sp>
        <p:nvSpPr>
          <p:cNvPr id="7" name="TextBox 6"/>
          <p:cNvSpPr txBox="1"/>
          <p:nvPr/>
        </p:nvSpPr>
        <p:spPr>
          <a:xfrm>
            <a:off x="964503" y="3306871"/>
            <a:ext cx="857479" cy="276999"/>
          </a:xfrm>
          <a:prstGeom prst="rect">
            <a:avLst/>
          </a:prstGeom>
          <a:noFill/>
        </p:spPr>
        <p:txBody>
          <a:bodyPr wrap="none" rtlCol="0">
            <a:spAutoFit/>
          </a:bodyPr>
          <a:lstStyle/>
          <a:p>
            <a:r>
              <a:rPr lang="en-US" sz="1200" dirty="0" smtClean="0">
                <a:solidFill>
                  <a:schemeClr val="bg1"/>
                </a:solidFill>
              </a:rPr>
              <a:t>Blair Creek</a:t>
            </a:r>
            <a:endParaRPr lang="en-US" sz="1200" dirty="0">
              <a:solidFill>
                <a:schemeClr val="bg1"/>
              </a:solidFill>
            </a:endParaRPr>
          </a:p>
        </p:txBody>
      </p:sp>
      <p:sp>
        <p:nvSpPr>
          <p:cNvPr id="9" name="TextBox 8"/>
          <p:cNvSpPr txBox="1"/>
          <p:nvPr/>
        </p:nvSpPr>
        <p:spPr>
          <a:xfrm>
            <a:off x="3024057" y="1779611"/>
            <a:ext cx="690638" cy="276999"/>
          </a:xfrm>
          <a:prstGeom prst="rect">
            <a:avLst/>
          </a:prstGeom>
          <a:noFill/>
        </p:spPr>
        <p:txBody>
          <a:bodyPr wrap="none" rtlCol="0">
            <a:spAutoFit/>
          </a:bodyPr>
          <a:lstStyle/>
          <a:p>
            <a:r>
              <a:rPr lang="en-US" sz="1200" dirty="0" smtClean="0">
                <a:solidFill>
                  <a:schemeClr val="bg1"/>
                </a:solidFill>
              </a:rPr>
              <a:t>wetland</a:t>
            </a:r>
            <a:endParaRPr lang="en-US" sz="1200" dirty="0">
              <a:solidFill>
                <a:schemeClr val="bg1"/>
              </a:solidFill>
            </a:endParaRPr>
          </a:p>
        </p:txBody>
      </p:sp>
      <p:sp>
        <p:nvSpPr>
          <p:cNvPr id="4" name="Rectangle 3"/>
          <p:cNvSpPr/>
          <p:nvPr/>
        </p:nvSpPr>
        <p:spPr>
          <a:xfrm>
            <a:off x="256113" y="5842622"/>
            <a:ext cx="10988842" cy="646331"/>
          </a:xfrm>
          <a:prstGeom prst="rect">
            <a:avLst/>
          </a:prstGeom>
        </p:spPr>
        <p:txBody>
          <a:bodyPr wrap="square">
            <a:spAutoFit/>
          </a:bodyPr>
          <a:lstStyle/>
          <a:p>
            <a:r>
              <a:rPr lang="en-US" u="sng" dirty="0">
                <a:hlinkClick r:id="rId4"/>
              </a:rPr>
              <a:t>http://</a:t>
            </a:r>
            <a:r>
              <a:rPr lang="en-US" u="sng" dirty="0" smtClean="0">
                <a:hlinkClick r:id="rId4"/>
              </a:rPr>
              <a:t>geofaculty.uwyo.edu/yzhang/files/Blair_Hydraulics_Research.pdf</a:t>
            </a:r>
            <a:endParaRPr lang="en-US" u="sng" dirty="0" smtClean="0"/>
          </a:p>
          <a:p>
            <a:endParaRPr lang="en-US" u="sng" dirty="0"/>
          </a:p>
        </p:txBody>
      </p:sp>
      <p:sp>
        <p:nvSpPr>
          <p:cNvPr id="10" name="Rectangle 9"/>
          <p:cNvSpPr/>
          <p:nvPr/>
        </p:nvSpPr>
        <p:spPr>
          <a:xfrm>
            <a:off x="256113" y="6146076"/>
            <a:ext cx="10233269" cy="923330"/>
          </a:xfrm>
          <a:prstGeom prst="rect">
            <a:avLst/>
          </a:prstGeom>
        </p:spPr>
        <p:txBody>
          <a:bodyPr wrap="square">
            <a:spAutoFit/>
          </a:bodyPr>
          <a:lstStyle/>
          <a:p>
            <a:r>
              <a:rPr lang="en-US" u="sng" dirty="0">
                <a:hlinkClick r:id="rId5"/>
              </a:rPr>
              <a:t>http://</a:t>
            </a:r>
            <a:r>
              <a:rPr lang="en-US" u="sng" dirty="0" smtClean="0">
                <a:hlinkClick r:id="rId5"/>
              </a:rPr>
              <a:t>geofaculty.uwyo.edu/yzhang/files/Summary_HydraulicTests_2015.pdf</a:t>
            </a:r>
            <a:endParaRPr lang="en-US" u="sng" dirty="0" smtClean="0"/>
          </a:p>
          <a:p>
            <a:r>
              <a:rPr lang="en-US" u="sng" dirty="0">
                <a:hlinkClick r:id="rId6"/>
              </a:rPr>
              <a:t>http://</a:t>
            </a:r>
            <a:r>
              <a:rPr lang="en-US" u="sng" dirty="0" smtClean="0">
                <a:hlinkClick r:id="rId6"/>
              </a:rPr>
              <a:t>geofaculty.uwyo.edu/yzhang/files/Step_test_BW6.pdf</a:t>
            </a:r>
            <a:endParaRPr lang="en-US" u="sng" dirty="0" smtClean="0"/>
          </a:p>
          <a:p>
            <a:endParaRPr lang="en-US" u="sng" dirty="0"/>
          </a:p>
        </p:txBody>
      </p:sp>
      <p:grpSp>
        <p:nvGrpSpPr>
          <p:cNvPr id="12" name="Group 11"/>
          <p:cNvGrpSpPr/>
          <p:nvPr/>
        </p:nvGrpSpPr>
        <p:grpSpPr>
          <a:xfrm>
            <a:off x="3449576" y="3770097"/>
            <a:ext cx="1359408" cy="45719"/>
            <a:chOff x="1344289" y="6465490"/>
            <a:chExt cx="1188056" cy="113124"/>
          </a:xfrm>
        </p:grpSpPr>
        <p:sp>
          <p:nvSpPr>
            <p:cNvPr id="17" name="Rectangle 16"/>
            <p:cNvSpPr/>
            <p:nvPr/>
          </p:nvSpPr>
          <p:spPr>
            <a:xfrm>
              <a:off x="1344289" y="6465852"/>
              <a:ext cx="594028" cy="112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38317" y="6465490"/>
              <a:ext cx="594028" cy="112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317968" y="3490806"/>
            <a:ext cx="263214" cy="276999"/>
          </a:xfrm>
          <a:prstGeom prst="rect">
            <a:avLst/>
          </a:prstGeom>
          <a:noFill/>
        </p:spPr>
        <p:txBody>
          <a:bodyPr wrap="none" rtlCol="0">
            <a:spAutoFit/>
          </a:bodyPr>
          <a:lstStyle/>
          <a:p>
            <a:r>
              <a:rPr lang="en-US" sz="1200" dirty="0" smtClean="0">
                <a:solidFill>
                  <a:schemeClr val="bg1"/>
                </a:solidFill>
              </a:rPr>
              <a:t>0</a:t>
            </a:r>
            <a:endParaRPr lang="en-US" sz="1200" dirty="0">
              <a:solidFill>
                <a:schemeClr val="bg1"/>
              </a:solidFill>
            </a:endParaRPr>
          </a:p>
        </p:txBody>
      </p:sp>
      <p:sp>
        <p:nvSpPr>
          <p:cNvPr id="14" name="TextBox 13"/>
          <p:cNvSpPr txBox="1"/>
          <p:nvPr/>
        </p:nvSpPr>
        <p:spPr>
          <a:xfrm>
            <a:off x="3935263" y="3498222"/>
            <a:ext cx="420308" cy="276999"/>
          </a:xfrm>
          <a:prstGeom prst="rect">
            <a:avLst/>
          </a:prstGeom>
          <a:noFill/>
        </p:spPr>
        <p:txBody>
          <a:bodyPr wrap="none" rtlCol="0">
            <a:spAutoFit/>
          </a:bodyPr>
          <a:lstStyle/>
          <a:p>
            <a:r>
              <a:rPr lang="en-US" sz="1200" dirty="0" smtClean="0">
                <a:solidFill>
                  <a:schemeClr val="bg1"/>
                </a:solidFill>
              </a:rPr>
              <a:t>100</a:t>
            </a:r>
            <a:endParaRPr lang="en-US" sz="1200" dirty="0">
              <a:solidFill>
                <a:schemeClr val="bg1"/>
              </a:solidFill>
            </a:endParaRPr>
          </a:p>
        </p:txBody>
      </p:sp>
      <p:sp>
        <p:nvSpPr>
          <p:cNvPr id="15" name="TextBox 14"/>
          <p:cNvSpPr txBox="1"/>
          <p:nvPr/>
        </p:nvSpPr>
        <p:spPr>
          <a:xfrm>
            <a:off x="4580203" y="3490805"/>
            <a:ext cx="420308" cy="276999"/>
          </a:xfrm>
          <a:prstGeom prst="rect">
            <a:avLst/>
          </a:prstGeom>
          <a:noFill/>
        </p:spPr>
        <p:txBody>
          <a:bodyPr wrap="none" rtlCol="0">
            <a:spAutoFit/>
          </a:bodyPr>
          <a:lstStyle/>
          <a:p>
            <a:r>
              <a:rPr lang="en-US" sz="1200" dirty="0" smtClean="0">
                <a:solidFill>
                  <a:schemeClr val="bg1"/>
                </a:solidFill>
              </a:rPr>
              <a:t>200</a:t>
            </a:r>
            <a:endParaRPr lang="en-US" sz="1200" dirty="0">
              <a:solidFill>
                <a:schemeClr val="bg1"/>
              </a:solidFill>
            </a:endParaRPr>
          </a:p>
        </p:txBody>
      </p:sp>
      <p:sp>
        <p:nvSpPr>
          <p:cNvPr id="16" name="TextBox 15"/>
          <p:cNvSpPr txBox="1"/>
          <p:nvPr/>
        </p:nvSpPr>
        <p:spPr>
          <a:xfrm>
            <a:off x="4841258" y="3648428"/>
            <a:ext cx="308098" cy="276999"/>
          </a:xfrm>
          <a:prstGeom prst="rect">
            <a:avLst/>
          </a:prstGeom>
          <a:noFill/>
        </p:spPr>
        <p:txBody>
          <a:bodyPr wrap="none" rtlCol="0">
            <a:spAutoFit/>
          </a:bodyPr>
          <a:lstStyle/>
          <a:p>
            <a:r>
              <a:rPr lang="en-US" sz="1200" dirty="0" smtClean="0">
                <a:solidFill>
                  <a:schemeClr val="bg1"/>
                </a:solidFill>
              </a:rPr>
              <a:t>m</a:t>
            </a:r>
            <a:endParaRPr lang="en-US" sz="1200" dirty="0">
              <a:solidFill>
                <a:schemeClr val="bg1"/>
              </a:solidFill>
            </a:endParaRPr>
          </a:p>
        </p:txBody>
      </p:sp>
      <p:cxnSp>
        <p:nvCxnSpPr>
          <p:cNvPr id="19" name="Straight Arrow Connector 18"/>
          <p:cNvCxnSpPr/>
          <p:nvPr/>
        </p:nvCxnSpPr>
        <p:spPr>
          <a:xfrm flipV="1">
            <a:off x="5113001" y="656399"/>
            <a:ext cx="0" cy="6137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38113" y="317845"/>
            <a:ext cx="349776" cy="400110"/>
          </a:xfrm>
          <a:prstGeom prst="rect">
            <a:avLst/>
          </a:prstGeom>
          <a:noFill/>
        </p:spPr>
        <p:txBody>
          <a:bodyPr wrap="none" rtlCol="0">
            <a:spAutoFit/>
          </a:bodyPr>
          <a:lstStyle/>
          <a:p>
            <a:r>
              <a:rPr lang="en-US" sz="2000" dirty="0" smtClean="0">
                <a:solidFill>
                  <a:schemeClr val="bg1"/>
                </a:solidFill>
              </a:rPr>
              <a:t>N</a:t>
            </a:r>
            <a:endParaRPr lang="en-US" sz="2000" dirty="0">
              <a:solidFill>
                <a:schemeClr val="bg1"/>
              </a:solidFill>
            </a:endParaRPr>
          </a:p>
        </p:txBody>
      </p:sp>
      <p:sp>
        <p:nvSpPr>
          <p:cNvPr id="21" name="Rectangle 4"/>
          <p:cNvSpPr>
            <a:spLocks noChangeArrowheads="1"/>
          </p:cNvSpPr>
          <p:nvPr/>
        </p:nvSpPr>
        <p:spPr bwMode="auto">
          <a:xfrm>
            <a:off x="2802485" y="2282484"/>
            <a:ext cx="404178" cy="272825"/>
          </a:xfrm>
          <a:prstGeom prst="rect">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endParaRPr lang="en-US" altLang="en-US">
              <a:solidFill>
                <a:schemeClr val="bg1"/>
              </a:solidFill>
            </a:endParaRPr>
          </a:p>
        </p:txBody>
      </p:sp>
    </p:spTree>
    <p:extLst>
      <p:ext uri="{BB962C8B-B14F-4D97-AF65-F5344CB8AC3E}">
        <p14:creationId xmlns:p14="http://schemas.microsoft.com/office/powerpoint/2010/main" val="37138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ioI3zPAoDNI/VEABh3o1XLI/AAAAAAAAAxo/pF5Z4-TG9mE/s1600/DrillRig.jpeg"/>
          <p:cNvPicPr>
            <a:picLocks noChangeAspect="1" noChangeArrowheads="1"/>
          </p:cNvPicPr>
          <p:nvPr/>
        </p:nvPicPr>
        <p:blipFill>
          <a:blip r:embed="rId2" cstate="print">
            <a:extLst>
              <a:ext uri="{28A0092B-C50C-407E-A947-70E740481C1C}">
                <a14:useLocalDpi xmlns:a14="http://schemas.microsoft.com/office/drawing/2010/main" val="0"/>
              </a:ext>
            </a:extLst>
          </a:blip>
          <a:srcRect t="23445"/>
          <a:stretch>
            <a:fillRect/>
          </a:stretch>
        </p:blipFill>
        <p:spPr bwMode="auto">
          <a:xfrm>
            <a:off x="0" y="0"/>
            <a:ext cx="5599289" cy="295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809" y="3811791"/>
            <a:ext cx="3769918" cy="28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400" y="0"/>
            <a:ext cx="4294635" cy="3220976"/>
          </a:xfrm>
          <a:prstGeom prst="rect">
            <a:avLst/>
          </a:prstGeom>
        </p:spPr>
      </p:pic>
      <p:sp>
        <p:nvSpPr>
          <p:cNvPr id="3" name="TextBox 2"/>
          <p:cNvSpPr txBox="1"/>
          <p:nvPr/>
        </p:nvSpPr>
        <p:spPr>
          <a:xfrm>
            <a:off x="177165" y="0"/>
            <a:ext cx="1633781" cy="369332"/>
          </a:xfrm>
          <a:prstGeom prst="rect">
            <a:avLst/>
          </a:prstGeom>
          <a:noFill/>
        </p:spPr>
        <p:txBody>
          <a:bodyPr wrap="none" rtlCol="0">
            <a:spAutoFit/>
          </a:bodyPr>
          <a:lstStyle/>
          <a:p>
            <a:r>
              <a:rPr lang="en-US" b="1" i="1" dirty="0" smtClean="0"/>
              <a:t>Drilling at Blair</a:t>
            </a:r>
            <a:endParaRPr lang="en-US" b="1" i="1" dirty="0"/>
          </a:p>
        </p:txBody>
      </p:sp>
      <p:sp>
        <p:nvSpPr>
          <p:cNvPr id="9" name="TextBox 8"/>
          <p:cNvSpPr txBox="1"/>
          <p:nvPr/>
        </p:nvSpPr>
        <p:spPr>
          <a:xfrm>
            <a:off x="350333" y="3359156"/>
            <a:ext cx="3099759" cy="369332"/>
          </a:xfrm>
          <a:prstGeom prst="rect">
            <a:avLst/>
          </a:prstGeom>
          <a:noFill/>
        </p:spPr>
        <p:txBody>
          <a:bodyPr wrap="none" rtlCol="0">
            <a:spAutoFit/>
          </a:bodyPr>
          <a:lstStyle/>
          <a:p>
            <a:r>
              <a:rPr lang="en-US" b="1" i="1" dirty="0" smtClean="0"/>
              <a:t>Coring at BW5 (Jordan Hayes) </a:t>
            </a:r>
            <a:endParaRPr lang="en-US" b="1" i="1" dirty="0"/>
          </a:p>
        </p:txBody>
      </p:sp>
      <p:sp>
        <p:nvSpPr>
          <p:cNvPr id="10" name="TextBox 9"/>
          <p:cNvSpPr txBox="1"/>
          <p:nvPr/>
        </p:nvSpPr>
        <p:spPr>
          <a:xfrm>
            <a:off x="5788106" y="184666"/>
            <a:ext cx="1799476" cy="923330"/>
          </a:xfrm>
          <a:prstGeom prst="rect">
            <a:avLst/>
          </a:prstGeom>
          <a:noFill/>
        </p:spPr>
        <p:txBody>
          <a:bodyPr wrap="square" rtlCol="0">
            <a:spAutoFit/>
          </a:bodyPr>
          <a:lstStyle/>
          <a:p>
            <a:r>
              <a:rPr lang="en-US" b="1" i="1" dirty="0" smtClean="0"/>
              <a:t>Setting surface casing made of PVC at BW6</a:t>
            </a:r>
            <a:endParaRPr lang="en-US" b="1" i="1" dirty="0"/>
          </a:p>
        </p:txBody>
      </p:sp>
      <p:sp>
        <p:nvSpPr>
          <p:cNvPr id="8" name="TextBox 7"/>
          <p:cNvSpPr txBox="1"/>
          <p:nvPr/>
        </p:nvSpPr>
        <p:spPr>
          <a:xfrm>
            <a:off x="4869756" y="3239266"/>
            <a:ext cx="6966074" cy="369332"/>
          </a:xfrm>
          <a:prstGeom prst="rect">
            <a:avLst/>
          </a:prstGeom>
          <a:noFill/>
        </p:spPr>
        <p:txBody>
          <a:bodyPr wrap="none" rtlCol="0">
            <a:spAutoFit/>
          </a:bodyPr>
          <a:lstStyle/>
          <a:p>
            <a:r>
              <a:rPr lang="en-US" b="1" i="1" dirty="0" err="1" smtClean="0"/>
              <a:t>Saprolite</a:t>
            </a:r>
            <a:r>
              <a:rPr lang="en-US" b="1" i="1" dirty="0" smtClean="0"/>
              <a:t> Samples &amp; NMR porosity profile in </a:t>
            </a:r>
            <a:r>
              <a:rPr lang="en-US" b="1" i="1" dirty="0" err="1" smtClean="0"/>
              <a:t>saprolite</a:t>
            </a:r>
            <a:r>
              <a:rPr lang="en-US" b="1" i="1" dirty="0" smtClean="0"/>
              <a:t> (Brady </a:t>
            </a:r>
            <a:r>
              <a:rPr lang="en-US" b="1" i="1" dirty="0" err="1" smtClean="0"/>
              <a:t>Flinchum</a:t>
            </a:r>
            <a:r>
              <a:rPr lang="en-US" b="1" i="1" dirty="0" smtClean="0"/>
              <a:t>)</a:t>
            </a:r>
            <a:endParaRPr lang="en-US" b="1" i="1" dirty="0"/>
          </a:p>
        </p:txBody>
      </p:sp>
      <p:pic>
        <p:nvPicPr>
          <p:cNvPr id="11" name="Picture 10"/>
          <p:cNvPicPr>
            <a:picLocks noChangeAspect="1"/>
          </p:cNvPicPr>
          <p:nvPr/>
        </p:nvPicPr>
        <p:blipFill rotWithShape="1">
          <a:blip r:embed="rId5"/>
          <a:srcRect t="1328" r="2243"/>
          <a:stretch/>
        </p:blipFill>
        <p:spPr>
          <a:xfrm>
            <a:off x="8352793" y="3626888"/>
            <a:ext cx="1965251" cy="3197244"/>
          </a:xfrm>
          <a:prstGeom prst="rect">
            <a:avLst/>
          </a:prstGeom>
        </p:spPr>
      </p:pic>
      <p:pic>
        <p:nvPicPr>
          <p:cNvPr id="6" name="Picture 5"/>
          <p:cNvPicPr>
            <a:picLocks noChangeAspect="1"/>
          </p:cNvPicPr>
          <p:nvPr/>
        </p:nvPicPr>
        <p:blipFill>
          <a:blip r:embed="rId6"/>
          <a:stretch>
            <a:fillRect/>
          </a:stretch>
        </p:blipFill>
        <p:spPr>
          <a:xfrm>
            <a:off x="5004618" y="3626888"/>
            <a:ext cx="3245911" cy="3231112"/>
          </a:xfrm>
          <a:prstGeom prst="rect">
            <a:avLst/>
          </a:prstGeom>
        </p:spPr>
      </p:pic>
    </p:spTree>
    <p:extLst>
      <p:ext uri="{BB962C8B-B14F-4D97-AF65-F5344CB8AC3E}">
        <p14:creationId xmlns:p14="http://schemas.microsoft.com/office/powerpoint/2010/main" val="19695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241" y="456946"/>
            <a:ext cx="4000501" cy="2662370"/>
          </a:xfrm>
          <a:prstGeom prst="rect">
            <a:avLst/>
          </a:prstGeom>
        </p:spPr>
      </p:pic>
      <p:sp>
        <p:nvSpPr>
          <p:cNvPr id="6" name="TextBox 5"/>
          <p:cNvSpPr txBox="1"/>
          <p:nvPr/>
        </p:nvSpPr>
        <p:spPr>
          <a:xfrm>
            <a:off x="6634894" y="87614"/>
            <a:ext cx="3168944" cy="369332"/>
          </a:xfrm>
          <a:prstGeom prst="rect">
            <a:avLst/>
          </a:prstGeom>
          <a:noFill/>
        </p:spPr>
        <p:txBody>
          <a:bodyPr wrap="none" rtlCol="0">
            <a:spAutoFit/>
          </a:bodyPr>
          <a:lstStyle/>
          <a:p>
            <a:r>
              <a:rPr lang="en-US" b="1" i="1" dirty="0" smtClean="0"/>
              <a:t>Bedrock cores: Classic Sherman</a:t>
            </a:r>
            <a:endParaRPr lang="en-US" b="1" i="1" dirty="0"/>
          </a:p>
        </p:txBody>
      </p:sp>
      <p:sp>
        <p:nvSpPr>
          <p:cNvPr id="7" name="TextBox 6"/>
          <p:cNvSpPr txBox="1"/>
          <p:nvPr/>
        </p:nvSpPr>
        <p:spPr>
          <a:xfrm>
            <a:off x="6667499" y="3435096"/>
            <a:ext cx="4683013" cy="369332"/>
          </a:xfrm>
          <a:prstGeom prst="rect">
            <a:avLst/>
          </a:prstGeom>
          <a:noFill/>
        </p:spPr>
        <p:txBody>
          <a:bodyPr wrap="none" rtlCol="0">
            <a:spAutoFit/>
          </a:bodyPr>
          <a:lstStyle/>
          <a:p>
            <a:r>
              <a:rPr lang="en-US" b="1" i="1" dirty="0" smtClean="0"/>
              <a:t>Bedrock cores: Sulfide-Rich Sherman from BW4</a:t>
            </a:r>
            <a:endParaRPr lang="en-US" b="1"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240" y="3779028"/>
            <a:ext cx="4000501" cy="29527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22" y="138307"/>
            <a:ext cx="4845333" cy="6593577"/>
          </a:xfrm>
          <a:prstGeom prst="rect">
            <a:avLst/>
          </a:prstGeom>
        </p:spPr>
      </p:pic>
    </p:spTree>
    <p:extLst>
      <p:ext uri="{BB962C8B-B14F-4D97-AF65-F5344CB8AC3E}">
        <p14:creationId xmlns:p14="http://schemas.microsoft.com/office/powerpoint/2010/main" val="405856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58717915"/>
              </p:ext>
            </p:extLst>
          </p:nvPr>
        </p:nvGraphicFramePr>
        <p:xfrm>
          <a:off x="-1" y="11289"/>
          <a:ext cx="12192001" cy="5343712"/>
        </p:xfrm>
        <a:graphic>
          <a:graphicData uri="http://schemas.openxmlformats.org/drawingml/2006/table">
            <a:tbl>
              <a:tblPr firstRow="1" bandRow="1">
                <a:tableStyleId>{5C22544A-7EE6-4342-B048-85BDC9FD1C3A}</a:tableStyleId>
              </a:tblPr>
              <a:tblGrid>
                <a:gridCol w="993423"/>
                <a:gridCol w="1248736"/>
                <a:gridCol w="1227551"/>
                <a:gridCol w="1240076"/>
                <a:gridCol w="1215025"/>
                <a:gridCol w="1265129"/>
                <a:gridCol w="1277655"/>
                <a:gridCol w="1290180"/>
                <a:gridCol w="1260182"/>
                <a:gridCol w="1174044"/>
              </a:tblGrid>
              <a:tr h="451556">
                <a:tc>
                  <a:txBody>
                    <a:bodyPr/>
                    <a:lstStyle/>
                    <a:p>
                      <a:endParaRPr lang="en-US" dirty="0"/>
                    </a:p>
                  </a:txBody>
                  <a:tcPr/>
                </a:tc>
                <a:tc>
                  <a:txBody>
                    <a:bodyPr/>
                    <a:lstStyle/>
                    <a:p>
                      <a:r>
                        <a:rPr lang="en-US" dirty="0" smtClean="0"/>
                        <a:t>BW-1</a:t>
                      </a:r>
                      <a:endParaRPr lang="en-US" dirty="0"/>
                    </a:p>
                  </a:txBody>
                  <a:tcPr/>
                </a:tc>
                <a:tc>
                  <a:txBody>
                    <a:bodyPr/>
                    <a:lstStyle/>
                    <a:p>
                      <a:r>
                        <a:rPr lang="en-US" dirty="0" smtClean="0"/>
                        <a:t>BW-2</a:t>
                      </a:r>
                      <a:endParaRPr lang="en-US" dirty="0"/>
                    </a:p>
                  </a:txBody>
                  <a:tcPr/>
                </a:tc>
                <a:tc>
                  <a:txBody>
                    <a:bodyPr/>
                    <a:lstStyle/>
                    <a:p>
                      <a:r>
                        <a:rPr lang="en-US" dirty="0" smtClean="0"/>
                        <a:t>BW-3</a:t>
                      </a:r>
                      <a:endParaRPr lang="en-US" dirty="0"/>
                    </a:p>
                  </a:txBody>
                  <a:tcPr/>
                </a:tc>
                <a:tc>
                  <a:txBody>
                    <a:bodyPr/>
                    <a:lstStyle/>
                    <a:p>
                      <a:r>
                        <a:rPr lang="en-US" dirty="0" smtClean="0"/>
                        <a:t>BW-4</a:t>
                      </a:r>
                      <a:endParaRPr lang="en-US" dirty="0"/>
                    </a:p>
                  </a:txBody>
                  <a:tcPr/>
                </a:tc>
                <a:tc>
                  <a:txBody>
                    <a:bodyPr/>
                    <a:lstStyle/>
                    <a:p>
                      <a:r>
                        <a:rPr lang="en-US" dirty="0" smtClean="0"/>
                        <a:t>BW-5</a:t>
                      </a:r>
                      <a:endParaRPr lang="en-US" dirty="0"/>
                    </a:p>
                  </a:txBody>
                  <a:tcPr/>
                </a:tc>
                <a:tc>
                  <a:txBody>
                    <a:bodyPr/>
                    <a:lstStyle/>
                    <a:p>
                      <a:r>
                        <a:rPr lang="en-US" dirty="0" smtClean="0"/>
                        <a:t>BW-6</a:t>
                      </a:r>
                      <a:endParaRPr lang="en-US" dirty="0"/>
                    </a:p>
                  </a:txBody>
                  <a:tcPr/>
                </a:tc>
                <a:tc>
                  <a:txBody>
                    <a:bodyPr/>
                    <a:lstStyle/>
                    <a:p>
                      <a:r>
                        <a:rPr lang="en-US" dirty="0" smtClean="0"/>
                        <a:t>BW-7</a:t>
                      </a:r>
                      <a:endParaRPr lang="en-US" dirty="0"/>
                    </a:p>
                  </a:txBody>
                  <a:tcPr/>
                </a:tc>
                <a:tc>
                  <a:txBody>
                    <a:bodyPr/>
                    <a:lstStyle/>
                    <a:p>
                      <a:r>
                        <a:rPr lang="en-US" dirty="0" smtClean="0"/>
                        <a:t>BW-8</a:t>
                      </a:r>
                      <a:endParaRPr lang="en-US" dirty="0"/>
                    </a:p>
                  </a:txBody>
                  <a:tcPr/>
                </a:tc>
                <a:tc>
                  <a:txBody>
                    <a:bodyPr/>
                    <a:lstStyle/>
                    <a:p>
                      <a:r>
                        <a:rPr lang="en-US" dirty="0" smtClean="0"/>
                        <a:t>BW-9</a:t>
                      </a:r>
                      <a:endParaRPr lang="en-US" dirty="0"/>
                    </a:p>
                  </a:txBody>
                  <a:tcPr/>
                </a:tc>
              </a:tr>
              <a:tr h="350559">
                <a:tc>
                  <a:txBody>
                    <a:bodyPr/>
                    <a:lstStyle/>
                    <a:p>
                      <a:r>
                        <a:rPr lang="en-US" sz="1600" dirty="0" err="1" smtClean="0"/>
                        <a:t>Coord</a:t>
                      </a:r>
                      <a:r>
                        <a:rPr lang="en-US" sz="1600" dirty="0" smtClean="0"/>
                        <a:t>.</a:t>
                      </a:r>
                      <a:endParaRPr lang="en-US" sz="1600" dirty="0"/>
                    </a:p>
                  </a:txBody>
                  <a:tcPr/>
                </a:tc>
                <a:tc>
                  <a:txBody>
                    <a:bodyPr/>
                    <a:lstStyle/>
                    <a:p>
                      <a:r>
                        <a:rPr lang="en-US" sz="1200" kern="1200" dirty="0" smtClean="0">
                          <a:solidFill>
                            <a:schemeClr val="dk1"/>
                          </a:solidFill>
                          <a:effectLst/>
                          <a:latin typeface="+mn-lt"/>
                          <a:ea typeface="+mn-ea"/>
                          <a:cs typeface="+mn-cs"/>
                        </a:rPr>
                        <a:t>41.183939° N, 105.394125°</a:t>
                      </a:r>
                      <a:r>
                        <a:rPr lang="en-US" sz="1200" kern="1200" baseline="0" dirty="0" smtClean="0">
                          <a:solidFill>
                            <a:schemeClr val="dk1"/>
                          </a:solidFill>
                          <a:effectLst/>
                          <a:latin typeface="+mn-lt"/>
                          <a:ea typeface="+mn-ea"/>
                          <a:cs typeface="+mn-cs"/>
                        </a:rPr>
                        <a:t> </a:t>
                      </a:r>
                      <a:r>
                        <a:rPr lang="en-US" sz="1200" kern="1200" dirty="0" smtClean="0">
                          <a:solidFill>
                            <a:schemeClr val="dk1"/>
                          </a:solidFill>
                          <a:effectLst/>
                          <a:latin typeface="+mn-lt"/>
                          <a:ea typeface="+mn-ea"/>
                          <a:cs typeface="+mn-cs"/>
                        </a:rPr>
                        <a:t>W</a:t>
                      </a:r>
                      <a:endParaRPr lang="en-US" sz="1100" dirty="0"/>
                    </a:p>
                  </a:txBody>
                  <a:tcPr/>
                </a:tc>
                <a:tc>
                  <a:txBody>
                    <a:bodyPr/>
                    <a:lstStyle/>
                    <a:p>
                      <a:r>
                        <a:rPr lang="en-US" sz="1200" dirty="0" smtClean="0"/>
                        <a:t>41.183888° N, 105.397732° W</a:t>
                      </a:r>
                      <a:endParaRPr lang="en-US" sz="1200" dirty="0"/>
                    </a:p>
                  </a:txBody>
                  <a:tcPr/>
                </a:tc>
                <a:tc>
                  <a:txBody>
                    <a:bodyPr/>
                    <a:lstStyle/>
                    <a:p>
                      <a:r>
                        <a:rPr lang="en-US" sz="1200" kern="1200" dirty="0" smtClean="0">
                          <a:solidFill>
                            <a:schemeClr val="dk1"/>
                          </a:solidFill>
                          <a:effectLst/>
                          <a:latin typeface="+mn-lt"/>
                          <a:ea typeface="+mn-ea"/>
                          <a:cs typeface="+mn-cs"/>
                        </a:rPr>
                        <a:t>41.185873° N, 105.399440° W</a:t>
                      </a:r>
                      <a:endParaRPr lang="en-US" sz="1100" dirty="0"/>
                    </a:p>
                  </a:txBody>
                  <a:tcPr/>
                </a:tc>
                <a:tc>
                  <a:txBody>
                    <a:bodyPr/>
                    <a:lstStyle/>
                    <a:p>
                      <a:r>
                        <a:rPr lang="en-US" sz="1200" dirty="0" smtClean="0"/>
                        <a:t>41.184046° N, 105.393329° W</a:t>
                      </a:r>
                      <a:endParaRPr lang="en-US" sz="1200" dirty="0"/>
                    </a:p>
                  </a:txBody>
                  <a:tcPr/>
                </a:tc>
                <a:tc>
                  <a:txBody>
                    <a:bodyPr/>
                    <a:lstStyle/>
                    <a:p>
                      <a:r>
                        <a:rPr lang="en-US" sz="1200" dirty="0" smtClean="0"/>
                        <a:t>41.184099° N, 105.398273° W</a:t>
                      </a:r>
                      <a:endParaRPr lang="en-US" sz="1200" dirty="0"/>
                    </a:p>
                  </a:txBody>
                  <a:tcPr/>
                </a:tc>
                <a:tc>
                  <a:txBody>
                    <a:bodyPr/>
                    <a:lstStyle/>
                    <a:p>
                      <a:r>
                        <a:rPr lang="en-US" sz="1200" dirty="0" smtClean="0"/>
                        <a:t> 41.183842° N, 105.394332° W</a:t>
                      </a:r>
                      <a:endParaRPr lang="en-US" sz="1200" dirty="0"/>
                    </a:p>
                  </a:txBody>
                  <a:tcPr/>
                </a:tc>
                <a:tc>
                  <a:txBody>
                    <a:bodyPr/>
                    <a:lstStyle/>
                    <a:p>
                      <a:r>
                        <a:rPr lang="en-US" sz="1200" b="0" dirty="0" smtClean="0"/>
                        <a:t> 41.183989° N, 105.394456° W</a:t>
                      </a:r>
                      <a:endParaRPr lang="en-US" sz="1200" b="0" dirty="0"/>
                    </a:p>
                  </a:txBody>
                  <a:tcPr/>
                </a:tc>
                <a:tc>
                  <a:txBody>
                    <a:bodyPr/>
                    <a:lstStyle/>
                    <a:p>
                      <a:r>
                        <a:rPr lang="en-US" sz="1200" b="0" dirty="0" smtClean="0"/>
                        <a:t>41.183904° N,</a:t>
                      </a:r>
                    </a:p>
                    <a:p>
                      <a:r>
                        <a:rPr lang="en-US" sz="1200" b="0" dirty="0" smtClean="0"/>
                        <a:t>105.394667° W</a:t>
                      </a:r>
                      <a:endParaRPr lang="en-US" sz="1200" b="0" dirty="0"/>
                    </a:p>
                  </a:txBody>
                  <a:tcPr/>
                </a:tc>
                <a:tc>
                  <a:txBody>
                    <a:bodyPr/>
                    <a:lstStyle/>
                    <a:p>
                      <a:r>
                        <a:rPr lang="en-US" sz="1200" b="0" dirty="0" smtClean="0"/>
                        <a:t>41.183753° N,</a:t>
                      </a:r>
                    </a:p>
                    <a:p>
                      <a:r>
                        <a:rPr lang="en-US" sz="1200" b="0" dirty="0" smtClean="0"/>
                        <a:t>105.394551° W</a:t>
                      </a:r>
                    </a:p>
                    <a:p>
                      <a:endParaRPr lang="en-US" sz="1200" b="0" dirty="0"/>
                    </a:p>
                  </a:txBody>
                  <a:tcPr/>
                </a:tc>
              </a:tr>
              <a:tr h="350559">
                <a:tc>
                  <a:txBody>
                    <a:bodyPr/>
                    <a:lstStyle/>
                    <a:p>
                      <a:r>
                        <a:rPr lang="en-US" sz="1600" dirty="0" smtClean="0"/>
                        <a:t>TD</a:t>
                      </a:r>
                      <a:r>
                        <a:rPr lang="en-US" sz="1600" baseline="0" dirty="0" smtClean="0"/>
                        <a:t> (m)</a:t>
                      </a:r>
                      <a:endParaRPr lang="en-US" sz="1600" dirty="0"/>
                    </a:p>
                  </a:txBody>
                  <a:tcPr/>
                </a:tc>
                <a:tc>
                  <a:txBody>
                    <a:bodyPr/>
                    <a:lstStyle/>
                    <a:p>
                      <a:r>
                        <a:rPr lang="en-US" sz="1400" dirty="0" smtClean="0"/>
                        <a:t>30.27</a:t>
                      </a:r>
                      <a:endParaRPr lang="en-US" sz="1400" dirty="0"/>
                    </a:p>
                  </a:txBody>
                  <a:tcPr/>
                </a:tc>
                <a:tc>
                  <a:txBody>
                    <a:bodyPr/>
                    <a:lstStyle/>
                    <a:p>
                      <a:r>
                        <a:rPr lang="en-US" sz="1400" dirty="0" smtClean="0"/>
                        <a:t>16.03</a:t>
                      </a:r>
                      <a:endParaRPr lang="en-US" sz="1400" dirty="0"/>
                    </a:p>
                  </a:txBody>
                  <a:tcPr/>
                </a:tc>
                <a:tc>
                  <a:txBody>
                    <a:bodyPr/>
                    <a:lstStyle/>
                    <a:p>
                      <a:r>
                        <a:rPr lang="en-US" sz="1400" dirty="0" smtClean="0"/>
                        <a:t>39.10</a:t>
                      </a:r>
                      <a:endParaRPr lang="en-US" sz="1400" dirty="0"/>
                    </a:p>
                  </a:txBody>
                  <a:tcPr/>
                </a:tc>
                <a:tc>
                  <a:txBody>
                    <a:bodyPr/>
                    <a:lstStyle/>
                    <a:p>
                      <a:r>
                        <a:rPr lang="en-US" sz="1400" dirty="0" smtClean="0"/>
                        <a:t>58.61</a:t>
                      </a:r>
                      <a:endParaRPr lang="en-US" sz="1400" dirty="0"/>
                    </a:p>
                  </a:txBody>
                  <a:tcPr/>
                </a:tc>
                <a:tc>
                  <a:txBody>
                    <a:bodyPr/>
                    <a:lstStyle/>
                    <a:p>
                      <a:r>
                        <a:rPr lang="en-US" sz="1400" dirty="0" smtClean="0"/>
                        <a:t>39.02</a:t>
                      </a:r>
                      <a:endParaRPr lang="en-US" sz="1400" dirty="0"/>
                    </a:p>
                  </a:txBody>
                  <a:tcPr/>
                </a:tc>
                <a:tc>
                  <a:txBody>
                    <a:bodyPr/>
                    <a:lstStyle/>
                    <a:p>
                      <a:r>
                        <a:rPr lang="en-US" sz="1400" dirty="0" smtClean="0"/>
                        <a:t>60.76</a:t>
                      </a:r>
                      <a:endParaRPr lang="en-US" sz="1400" dirty="0"/>
                    </a:p>
                  </a:txBody>
                  <a:tcPr/>
                </a:tc>
                <a:tc>
                  <a:txBody>
                    <a:bodyPr/>
                    <a:lstStyle/>
                    <a:p>
                      <a:r>
                        <a:rPr lang="en-US" sz="1400" b="0" dirty="0" smtClean="0"/>
                        <a:t>72.83</a:t>
                      </a:r>
                      <a:endParaRPr lang="en-US" sz="14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76.2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60.96</a:t>
                      </a:r>
                    </a:p>
                  </a:txBody>
                  <a:tcPr/>
                </a:tc>
              </a:tr>
              <a:tr h="701117">
                <a:tc>
                  <a:txBody>
                    <a:bodyPr/>
                    <a:lstStyle/>
                    <a:p>
                      <a:r>
                        <a:rPr lang="en-US" sz="1400" dirty="0" smtClean="0"/>
                        <a:t>Casing</a:t>
                      </a:r>
                      <a:r>
                        <a:rPr lang="en-US" sz="1400" baseline="0" dirty="0" smtClean="0"/>
                        <a:t> depth (m)</a:t>
                      </a:r>
                      <a:endParaRPr lang="en-US" sz="1400" dirty="0"/>
                    </a:p>
                  </a:txBody>
                  <a:tcPr/>
                </a:tc>
                <a:tc>
                  <a:txBody>
                    <a:bodyPr/>
                    <a:lstStyle/>
                    <a:p>
                      <a:r>
                        <a:rPr lang="en-US" sz="1400" dirty="0" smtClean="0"/>
                        <a:t>17</a:t>
                      </a:r>
                      <a:endParaRPr lang="en-US" sz="1400" dirty="0"/>
                    </a:p>
                  </a:txBody>
                  <a:tcPr/>
                </a:tc>
                <a:tc>
                  <a:txBody>
                    <a:bodyPr/>
                    <a:lstStyle/>
                    <a:p>
                      <a:r>
                        <a:rPr lang="en-US" sz="1400" dirty="0" smtClean="0"/>
                        <a:t>6.1</a:t>
                      </a:r>
                      <a:endParaRPr lang="en-US" sz="1400" dirty="0"/>
                    </a:p>
                  </a:txBody>
                  <a:tcPr/>
                </a:tc>
                <a:tc>
                  <a:txBody>
                    <a:bodyPr/>
                    <a:lstStyle/>
                    <a:p>
                      <a:r>
                        <a:rPr lang="en-US" sz="1400" dirty="0" smtClean="0"/>
                        <a:t>6.7</a:t>
                      </a:r>
                      <a:endParaRPr lang="en-US" sz="1400" dirty="0"/>
                    </a:p>
                  </a:txBody>
                  <a:tcPr/>
                </a:tc>
                <a:tc>
                  <a:txBody>
                    <a:bodyPr/>
                    <a:lstStyle/>
                    <a:p>
                      <a:r>
                        <a:rPr lang="en-US" sz="1400" dirty="0" smtClean="0"/>
                        <a:t>9.8</a:t>
                      </a:r>
                      <a:endParaRPr lang="en-US" sz="1400" dirty="0"/>
                    </a:p>
                  </a:txBody>
                  <a:tcPr/>
                </a:tc>
                <a:tc>
                  <a:txBody>
                    <a:bodyPr/>
                    <a:lstStyle/>
                    <a:p>
                      <a:r>
                        <a:rPr lang="en-US" sz="1400" dirty="0" smtClean="0"/>
                        <a:t>18</a:t>
                      </a:r>
                      <a:endParaRPr lang="en-US" sz="1400" dirty="0"/>
                    </a:p>
                  </a:txBody>
                  <a:tcPr/>
                </a:tc>
                <a:tc>
                  <a:txBody>
                    <a:bodyPr/>
                    <a:lstStyle/>
                    <a:p>
                      <a:r>
                        <a:rPr lang="en-US" sz="1400" dirty="0" smtClean="0"/>
                        <a:t> 17.07</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17.07</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 16.76</a:t>
                      </a:r>
                    </a:p>
                    <a:p>
                      <a:endParaRPr lang="en-US"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17.07</a:t>
                      </a:r>
                    </a:p>
                    <a:p>
                      <a:endParaRPr lang="en-US" sz="1400" dirty="0"/>
                    </a:p>
                  </a:txBody>
                  <a:tcPr/>
                </a:tc>
              </a:tr>
              <a:tr h="721717">
                <a:tc>
                  <a:txBody>
                    <a:bodyPr/>
                    <a:lstStyle/>
                    <a:p>
                      <a:r>
                        <a:rPr lang="en-US" sz="1600" dirty="0" smtClean="0"/>
                        <a:t>Casing diameter (</a:t>
                      </a:r>
                      <a:r>
                        <a:rPr lang="en-US" sz="1600" dirty="0" smtClean="0">
                          <a:solidFill>
                            <a:srgbClr val="2B1BFD"/>
                          </a:solidFill>
                        </a:rPr>
                        <a:t>inch</a:t>
                      </a:r>
                      <a:r>
                        <a:rPr lang="en-US" sz="1600" dirty="0" smtClean="0"/>
                        <a:t>)</a:t>
                      </a:r>
                      <a:endParaRPr lang="en-US" sz="1600" dirty="0"/>
                    </a:p>
                  </a:txBody>
                  <a:tcPr/>
                </a:tc>
                <a:tc>
                  <a:txBody>
                    <a:bodyPr/>
                    <a:lstStyle/>
                    <a:p>
                      <a:r>
                        <a:rPr lang="en-US" sz="1400" dirty="0" smtClean="0"/>
                        <a:t>7</a:t>
                      </a:r>
                      <a:r>
                        <a:rPr lang="en-US" sz="1400" b="0" dirty="0" smtClean="0"/>
                        <a:t>’’ </a:t>
                      </a:r>
                      <a:r>
                        <a:rPr lang="en-US" sz="1400" b="0" dirty="0" smtClean="0">
                          <a:solidFill>
                            <a:srgbClr val="C00000"/>
                          </a:solidFill>
                        </a:rPr>
                        <a:t>steel</a:t>
                      </a:r>
                      <a:r>
                        <a:rPr lang="en-US" sz="1400" b="0" baseline="0" dirty="0" smtClean="0">
                          <a:solidFill>
                            <a:srgbClr val="C00000"/>
                          </a:solidFill>
                        </a:rPr>
                        <a:t> </a:t>
                      </a:r>
                      <a:r>
                        <a:rPr lang="en-US" sz="1400" baseline="0" dirty="0" smtClean="0"/>
                        <a:t>casing</a:t>
                      </a:r>
                      <a:endParaRPr lang="en-US" sz="1400" dirty="0"/>
                    </a:p>
                  </a:txBody>
                  <a:tcPr/>
                </a:tc>
                <a:tc>
                  <a:txBody>
                    <a:bodyPr/>
                    <a:lstStyle/>
                    <a:p>
                      <a:r>
                        <a:rPr lang="en-US" sz="1400" dirty="0" smtClean="0"/>
                        <a:t>7’’ </a:t>
                      </a:r>
                      <a:r>
                        <a:rPr lang="en-US" sz="1400" dirty="0" err="1" smtClean="0"/>
                        <a:t>pvc</a:t>
                      </a:r>
                      <a:r>
                        <a:rPr lang="en-US" sz="1400" dirty="0" smtClean="0"/>
                        <a:t> casing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7’’ </a:t>
                      </a:r>
                      <a:r>
                        <a:rPr lang="en-US" sz="1400" dirty="0" err="1" smtClean="0"/>
                        <a:t>pvc</a:t>
                      </a:r>
                      <a:r>
                        <a:rPr lang="en-US" sz="1400" dirty="0" smtClean="0"/>
                        <a:t> casing</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4’’ </a:t>
                      </a:r>
                      <a:r>
                        <a:rPr lang="en-US" sz="1400" dirty="0" err="1" smtClean="0"/>
                        <a:t>pvc</a:t>
                      </a:r>
                      <a:r>
                        <a:rPr lang="en-US" sz="1400" dirty="0" smtClean="0"/>
                        <a:t> casing</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4’’ </a:t>
                      </a:r>
                      <a:r>
                        <a:rPr lang="en-US" sz="1400" dirty="0" err="1" smtClean="0"/>
                        <a:t>pvc</a:t>
                      </a:r>
                      <a:r>
                        <a:rPr lang="en-US" sz="1400" dirty="0" smtClean="0"/>
                        <a:t> casing</a:t>
                      </a:r>
                    </a:p>
                  </a:txBody>
                  <a:tcPr/>
                </a:tc>
                <a:tc>
                  <a:txBody>
                    <a:bodyPr/>
                    <a:lstStyle/>
                    <a:p>
                      <a:r>
                        <a:rPr lang="en-US" sz="1400" dirty="0" smtClean="0"/>
                        <a:t>6’’ </a:t>
                      </a:r>
                      <a:r>
                        <a:rPr lang="en-US" sz="1400" dirty="0" err="1" smtClean="0"/>
                        <a:t>pvc</a:t>
                      </a:r>
                      <a:r>
                        <a:rPr lang="en-US" sz="1400" dirty="0" smtClean="0"/>
                        <a:t> casing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6’’ </a:t>
                      </a:r>
                      <a:r>
                        <a:rPr lang="en-US" sz="1400" dirty="0" err="1" smtClean="0"/>
                        <a:t>pvc</a:t>
                      </a:r>
                      <a:r>
                        <a:rPr lang="en-US" sz="1400" dirty="0" smtClean="0"/>
                        <a:t> casing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6’’ </a:t>
                      </a:r>
                      <a:r>
                        <a:rPr lang="en-US" sz="1400" dirty="0" err="1" smtClean="0"/>
                        <a:t>pvc</a:t>
                      </a:r>
                      <a:r>
                        <a:rPr lang="en-US" sz="1400" dirty="0" smtClean="0"/>
                        <a:t> casing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6’’ </a:t>
                      </a:r>
                      <a:r>
                        <a:rPr lang="en-US" sz="1400" dirty="0" err="1" smtClean="0"/>
                        <a:t>pvc</a:t>
                      </a:r>
                      <a:r>
                        <a:rPr lang="en-US" sz="1400" dirty="0" smtClean="0"/>
                        <a:t> casing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701117">
                <a:tc>
                  <a:txBody>
                    <a:bodyPr/>
                    <a:lstStyle/>
                    <a:p>
                      <a:r>
                        <a:rPr lang="en-US" sz="1600" dirty="0" smtClean="0"/>
                        <a:t>Borehole diameter</a:t>
                      </a:r>
                      <a:r>
                        <a:rPr lang="en-US" sz="1600" baseline="30000" dirty="0" smtClean="0"/>
                        <a:t>*1</a:t>
                      </a:r>
                      <a:r>
                        <a:rPr lang="en-US" sz="1600" dirty="0" smtClean="0"/>
                        <a:t> (</a:t>
                      </a:r>
                      <a:r>
                        <a:rPr lang="en-US" sz="1600" dirty="0" smtClean="0">
                          <a:solidFill>
                            <a:srgbClr val="2B1BFD"/>
                          </a:solidFill>
                        </a:rPr>
                        <a:t>inch</a:t>
                      </a:r>
                      <a:r>
                        <a:rPr lang="en-US" sz="1600" dirty="0" smtClean="0"/>
                        <a:t>)</a:t>
                      </a:r>
                      <a:endParaRPr lang="en-US" sz="1600" dirty="0"/>
                    </a:p>
                  </a:txBody>
                  <a:tcPr/>
                </a:tc>
                <a:tc>
                  <a:txBody>
                    <a:bodyPr/>
                    <a:lstStyle/>
                    <a:p>
                      <a:r>
                        <a:rPr lang="en-US" sz="1400" dirty="0" smtClean="0"/>
                        <a:t>4 7/8’’</a:t>
                      </a:r>
                      <a:endParaRPr lang="en-US" sz="1400" dirty="0"/>
                    </a:p>
                  </a:txBody>
                  <a:tcPr/>
                </a:tc>
                <a:tc>
                  <a:txBody>
                    <a:bodyPr/>
                    <a:lstStyle/>
                    <a:p>
                      <a:r>
                        <a:rPr lang="en-US" sz="1400" dirty="0" smtClean="0"/>
                        <a:t>5.5’’</a:t>
                      </a:r>
                      <a:endParaRPr lang="en-US" sz="1400" dirty="0"/>
                    </a:p>
                  </a:txBody>
                  <a:tcPr/>
                </a:tc>
                <a:tc>
                  <a:txBody>
                    <a:bodyPr/>
                    <a:lstStyle/>
                    <a:p>
                      <a:r>
                        <a:rPr lang="en-US" sz="1400" dirty="0" smtClean="0"/>
                        <a:t>5.5’’</a:t>
                      </a:r>
                      <a:endParaRPr lang="en-US" sz="1400" dirty="0"/>
                    </a:p>
                  </a:txBody>
                  <a:tcPr/>
                </a:tc>
                <a:tc>
                  <a:txBody>
                    <a:bodyPr/>
                    <a:lstStyle/>
                    <a:p>
                      <a:r>
                        <a:rPr lang="en-US" sz="1400" dirty="0" smtClean="0"/>
                        <a:t>~3.8’’</a:t>
                      </a:r>
                      <a:endParaRPr lang="en-US" sz="1400" dirty="0"/>
                    </a:p>
                  </a:txBody>
                  <a:tcPr/>
                </a:tc>
                <a:tc>
                  <a:txBody>
                    <a:bodyPr/>
                    <a:lstStyle/>
                    <a:p>
                      <a:r>
                        <a:rPr lang="en-US" sz="1400" dirty="0" smtClean="0"/>
                        <a:t>~3.8’’</a:t>
                      </a:r>
                      <a:endParaRPr lang="en-US" sz="1400" dirty="0"/>
                    </a:p>
                  </a:txBody>
                  <a:tcPr/>
                </a:tc>
                <a:tc>
                  <a:txBody>
                    <a:bodyPr/>
                    <a:lstStyle/>
                    <a:p>
                      <a:r>
                        <a:rPr lang="en-US" sz="1400" dirty="0" smtClean="0"/>
                        <a:t>5’’</a:t>
                      </a:r>
                      <a:endParaRPr lang="en-US" sz="1400" dirty="0"/>
                    </a:p>
                  </a:txBody>
                  <a:tcPr/>
                </a:tc>
                <a:tc>
                  <a:txBody>
                    <a:bodyPr/>
                    <a:lstStyle/>
                    <a:p>
                      <a:r>
                        <a:rPr lang="en-US" sz="1400" dirty="0" smtClean="0"/>
                        <a:t>5’’</a:t>
                      </a:r>
                      <a:endParaRPr lang="en-US" sz="1400" dirty="0"/>
                    </a:p>
                  </a:txBody>
                  <a:tcPr/>
                </a:tc>
                <a:tc>
                  <a:txBody>
                    <a:bodyPr/>
                    <a:lstStyle/>
                    <a:p>
                      <a:r>
                        <a:rPr lang="en-US" sz="1400" dirty="0" smtClean="0"/>
                        <a:t>5’’</a:t>
                      </a:r>
                      <a:endParaRPr lang="en-US" sz="1400" dirty="0"/>
                    </a:p>
                  </a:txBody>
                  <a:tcPr/>
                </a:tc>
                <a:tc>
                  <a:txBody>
                    <a:bodyPr/>
                    <a:lstStyle/>
                    <a:p>
                      <a:r>
                        <a:rPr lang="en-US" sz="1400" dirty="0" smtClean="0"/>
                        <a:t>5’’</a:t>
                      </a:r>
                      <a:endParaRPr lang="en-US" sz="1400" dirty="0"/>
                    </a:p>
                  </a:txBody>
                  <a:tcPr/>
                </a:tc>
              </a:tr>
              <a:tr h="556990">
                <a:tc>
                  <a:txBody>
                    <a:bodyPr/>
                    <a:lstStyle/>
                    <a:p>
                      <a:r>
                        <a:rPr lang="en-US" sz="1600" dirty="0" smtClean="0"/>
                        <a:t>Rock</a:t>
                      </a:r>
                      <a:r>
                        <a:rPr lang="en-US" sz="1600" baseline="0" dirty="0" smtClean="0"/>
                        <a:t> type</a:t>
                      </a:r>
                      <a:endParaRPr lang="en-US" sz="1600" dirty="0"/>
                    </a:p>
                  </a:txBody>
                  <a:tcPr/>
                </a:tc>
                <a:tc>
                  <a:txBody>
                    <a:bodyPr/>
                    <a:lstStyle/>
                    <a:p>
                      <a:r>
                        <a:rPr lang="en-US" sz="1400" dirty="0" smtClean="0"/>
                        <a:t>Classic Sherman</a:t>
                      </a:r>
                      <a:endParaRPr lang="en-US" sz="1400" dirty="0"/>
                    </a:p>
                  </a:txBody>
                  <a:tcPr/>
                </a:tc>
                <a:tc>
                  <a:txBody>
                    <a:bodyPr/>
                    <a:lstStyle/>
                    <a:p>
                      <a:r>
                        <a:rPr lang="en-US" sz="1400" dirty="0" smtClean="0"/>
                        <a:t>Classic Sherman</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C00000"/>
                          </a:solidFill>
                        </a:rPr>
                        <a:t>Sulfide-rich Sherman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Classic Sherman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701117">
                <a:tc>
                  <a:txBody>
                    <a:bodyPr/>
                    <a:lstStyle/>
                    <a:p>
                      <a:r>
                        <a:rPr lang="en-US" sz="1600" dirty="0" smtClean="0"/>
                        <a:t>DTW</a:t>
                      </a:r>
                      <a:r>
                        <a:rPr lang="en-US" sz="1600" baseline="0" dirty="0" smtClean="0"/>
                        <a:t> (m)</a:t>
                      </a:r>
                      <a:r>
                        <a:rPr lang="en-US" sz="1400" baseline="30000" dirty="0" smtClean="0"/>
                        <a:t>*2</a:t>
                      </a:r>
                      <a:endParaRPr lang="en-US" sz="1400" baseline="30000" dirty="0"/>
                    </a:p>
                  </a:txBody>
                  <a:tcPr/>
                </a:tc>
                <a:tc>
                  <a:txBody>
                    <a:bodyPr/>
                    <a:lstStyle/>
                    <a:p>
                      <a:r>
                        <a:rPr lang="en-US" sz="1200" dirty="0" smtClean="0"/>
                        <a:t>11.8 (8/15/2015)</a:t>
                      </a:r>
                      <a:endParaRPr lang="en-US" sz="1200" dirty="0"/>
                    </a:p>
                  </a:txBody>
                  <a:tcPr/>
                </a:tc>
                <a:tc>
                  <a:txBody>
                    <a:bodyPr/>
                    <a:lstStyle/>
                    <a:p>
                      <a:r>
                        <a:rPr lang="en-US" sz="1200" dirty="0" smtClean="0"/>
                        <a:t>11.03 </a:t>
                      </a:r>
                    </a:p>
                    <a:p>
                      <a:r>
                        <a:rPr lang="en-US" sz="1200" dirty="0" smtClean="0"/>
                        <a:t>(11/18/2015)</a:t>
                      </a:r>
                      <a:endParaRPr lang="en-US" sz="1200" dirty="0"/>
                    </a:p>
                  </a:txBody>
                  <a:tcPr/>
                </a:tc>
                <a:tc>
                  <a:txBody>
                    <a:bodyPr/>
                    <a:lstStyle/>
                    <a:p>
                      <a:r>
                        <a:rPr lang="en-US" sz="1200" dirty="0" smtClean="0"/>
                        <a:t>5.7 </a:t>
                      </a:r>
                    </a:p>
                    <a:p>
                      <a:r>
                        <a:rPr lang="en-US" sz="1200" dirty="0" smtClean="0"/>
                        <a:t>(9/11/2015)</a:t>
                      </a:r>
                      <a:endParaRPr lang="en-US" sz="1200" dirty="0"/>
                    </a:p>
                  </a:txBody>
                  <a:tcPr/>
                </a:tc>
                <a:tc>
                  <a:txBody>
                    <a:bodyPr/>
                    <a:lstStyle/>
                    <a:p>
                      <a:r>
                        <a:rPr lang="en-US" sz="1200" dirty="0" smtClean="0"/>
                        <a:t>11.7</a:t>
                      </a:r>
                    </a:p>
                    <a:p>
                      <a:r>
                        <a:rPr lang="en-US" sz="1200" dirty="0" smtClean="0"/>
                        <a:t>(11/18/2015)</a:t>
                      </a:r>
                      <a:endParaRPr lang="en-US" sz="1200" dirty="0"/>
                    </a:p>
                  </a:txBody>
                  <a:tcPr/>
                </a:tc>
                <a:tc>
                  <a:txBody>
                    <a:bodyPr/>
                    <a:lstStyle/>
                    <a:p>
                      <a:r>
                        <a:rPr lang="en-US" sz="1200" dirty="0" smtClean="0"/>
                        <a:t>10.9</a:t>
                      </a:r>
                    </a:p>
                    <a:p>
                      <a:r>
                        <a:rPr lang="en-US" sz="1200" dirty="0" smtClean="0"/>
                        <a:t>(9/11/2015)</a:t>
                      </a:r>
                      <a:endParaRPr lang="en-US" sz="1200" dirty="0"/>
                    </a:p>
                  </a:txBody>
                  <a:tcPr/>
                </a:tc>
                <a:tc>
                  <a:txBody>
                    <a:bodyPr/>
                    <a:lstStyle/>
                    <a:p>
                      <a:r>
                        <a:rPr lang="en-US" sz="1200" dirty="0" smtClean="0"/>
                        <a:t>13.18 from toc</a:t>
                      </a:r>
                    </a:p>
                    <a:p>
                      <a:r>
                        <a:rPr lang="en-US" sz="1200" dirty="0" smtClean="0"/>
                        <a:t>(9/8/2016)</a:t>
                      </a:r>
                    </a:p>
                    <a:p>
                      <a:r>
                        <a:rPr lang="en-US" sz="1200" dirty="0" smtClean="0"/>
                        <a:t>12.645 </a:t>
                      </a:r>
                      <a:r>
                        <a:rPr lang="en-US" sz="1200" dirty="0" err="1" smtClean="0"/>
                        <a:t>bgs</a:t>
                      </a:r>
                      <a:endParaRPr lang="en-US" sz="1200" dirty="0" smtClean="0"/>
                    </a:p>
                    <a:p>
                      <a:r>
                        <a:rPr lang="en-US" sz="1200" dirty="0" smtClean="0"/>
                        <a:t>(8/31/2016)</a:t>
                      </a:r>
                      <a:endParaRPr lang="en-US" sz="1200" dirty="0"/>
                    </a:p>
                  </a:txBody>
                  <a:tcPr/>
                </a:tc>
                <a:tc>
                  <a:txBody>
                    <a:bodyPr/>
                    <a:lstStyle/>
                    <a:p>
                      <a:r>
                        <a:rPr lang="en-US" sz="1200" dirty="0" smtClean="0"/>
                        <a:t>11.835</a:t>
                      </a:r>
                      <a:r>
                        <a:rPr lang="en-US" sz="1200" baseline="0" dirty="0" smtClean="0"/>
                        <a:t> from toc?</a:t>
                      </a:r>
                      <a:endParaRPr lang="en-US" sz="1200" dirty="0" smtClean="0"/>
                    </a:p>
                    <a:p>
                      <a:r>
                        <a:rPr lang="en-US" sz="1200" dirty="0" smtClean="0"/>
                        <a:t>(9/8/2016)</a:t>
                      </a:r>
                    </a:p>
                    <a:p>
                      <a:r>
                        <a:rPr lang="en-US" sz="1200" dirty="0" smtClean="0"/>
                        <a:t>11.755</a:t>
                      </a:r>
                      <a:r>
                        <a:rPr lang="en-US" sz="1200" baseline="0" dirty="0" smtClean="0"/>
                        <a:t> </a:t>
                      </a:r>
                      <a:r>
                        <a:rPr lang="en-US" sz="1200" baseline="0" dirty="0" err="1" smtClean="0"/>
                        <a:t>bgs</a:t>
                      </a:r>
                      <a:endParaRPr lang="en-US" sz="1200" baseline="0" dirty="0" smtClean="0"/>
                    </a:p>
                    <a:p>
                      <a:r>
                        <a:rPr lang="en-US" sz="1200" baseline="0" dirty="0" smtClean="0"/>
                        <a:t>(9/1/2016)</a:t>
                      </a:r>
                      <a:endParaRPr lang="en-US" sz="1200" dirty="0"/>
                    </a:p>
                  </a:txBody>
                  <a:tcPr/>
                </a:tc>
                <a:tc>
                  <a:txBody>
                    <a:bodyPr/>
                    <a:lstStyle/>
                    <a:p>
                      <a:r>
                        <a:rPr lang="en-US" sz="1200" i="0" dirty="0" smtClean="0"/>
                        <a:t>13.743 (12/8/2016)</a:t>
                      </a:r>
                      <a:endParaRPr lang="en-US" sz="1200" i="0" dirty="0"/>
                    </a:p>
                  </a:txBody>
                  <a:tcPr/>
                </a:tc>
                <a:tc>
                  <a:txBody>
                    <a:bodyPr/>
                    <a:lstStyle/>
                    <a:p>
                      <a:r>
                        <a:rPr lang="en-US" sz="1200" dirty="0" smtClean="0"/>
                        <a:t>12.947</a:t>
                      </a:r>
                    </a:p>
                    <a:p>
                      <a:r>
                        <a:rPr lang="en-US" sz="1200" i="0" dirty="0" smtClean="0"/>
                        <a:t>(12/8/2016)</a:t>
                      </a:r>
                    </a:p>
                    <a:p>
                      <a:endParaRPr lang="en-US" sz="1200" dirty="0"/>
                    </a:p>
                  </a:txBody>
                  <a:tcPr/>
                </a:tc>
              </a:tr>
            </a:tbl>
          </a:graphicData>
        </a:graphic>
      </p:graphicFrame>
      <p:sp>
        <p:nvSpPr>
          <p:cNvPr id="7" name="TextBox 6"/>
          <p:cNvSpPr txBox="1"/>
          <p:nvPr/>
        </p:nvSpPr>
        <p:spPr>
          <a:xfrm>
            <a:off x="-3" y="6299804"/>
            <a:ext cx="12192002" cy="646331"/>
          </a:xfrm>
          <a:prstGeom prst="rect">
            <a:avLst/>
          </a:prstGeom>
          <a:noFill/>
        </p:spPr>
        <p:txBody>
          <a:bodyPr wrap="square" rtlCol="0">
            <a:spAutoFit/>
          </a:bodyPr>
          <a:lstStyle/>
          <a:p>
            <a:r>
              <a:rPr lang="en-US" sz="1200" dirty="0" smtClean="0"/>
              <a:t>*1 This is diameter of the open borehole </a:t>
            </a:r>
            <a:r>
              <a:rPr lang="en-US" sz="1200" i="1" dirty="0" smtClean="0"/>
              <a:t>beneath</a:t>
            </a:r>
            <a:r>
              <a:rPr lang="en-US" sz="1200" dirty="0" smtClean="0"/>
              <a:t> the casing (see the diagram on previous page; also see caliper logs); *2 From top of casing (TOC) unless it is labeled as </a:t>
            </a:r>
            <a:r>
              <a:rPr lang="en-US" sz="1200" dirty="0" err="1" smtClean="0"/>
              <a:t>bgs</a:t>
            </a:r>
            <a:r>
              <a:rPr lang="en-US" sz="1200" dirty="0" smtClean="0"/>
              <a:t> (below ground surface);  continuous WL monitoring is available since May, 2015.  *3 No </a:t>
            </a:r>
            <a:r>
              <a:rPr lang="en-US" sz="1200" dirty="0" err="1" smtClean="0"/>
              <a:t>corings</a:t>
            </a:r>
            <a:r>
              <a:rPr lang="en-US" sz="1200" dirty="0" smtClean="0"/>
              <a:t> for BW 6, 7, 8, and 9.  Note most shallow </a:t>
            </a:r>
            <a:r>
              <a:rPr lang="en-US" sz="1200" dirty="0" err="1" smtClean="0"/>
              <a:t>saprolite</a:t>
            </a:r>
            <a:r>
              <a:rPr lang="en-US" sz="1200" dirty="0" smtClean="0"/>
              <a:t> wells (Brady’s; Austin’s) in Blair Wallis were drilled using the </a:t>
            </a:r>
            <a:r>
              <a:rPr lang="en-US" sz="1200" dirty="0"/>
              <a:t>backpack </a:t>
            </a:r>
            <a:r>
              <a:rPr lang="en-US" sz="1200" dirty="0" err="1"/>
              <a:t>shaw</a:t>
            </a:r>
            <a:r>
              <a:rPr lang="en-US" sz="1200" dirty="0"/>
              <a:t> </a:t>
            </a:r>
            <a:r>
              <a:rPr lang="en-US" sz="1200" dirty="0" smtClean="0"/>
              <a:t>drill. </a:t>
            </a:r>
            <a:endParaRPr lang="en-US" sz="1200" dirty="0"/>
          </a:p>
        </p:txBody>
      </p:sp>
      <p:graphicFrame>
        <p:nvGraphicFramePr>
          <p:cNvPr id="2" name="Table 1"/>
          <p:cNvGraphicFramePr>
            <a:graphicFrameLocks noGrp="1"/>
          </p:cNvGraphicFramePr>
          <p:nvPr>
            <p:extLst>
              <p:ext uri="{D42A27DB-BD31-4B8C-83A1-F6EECF244321}">
                <p14:modId xmlns:p14="http://schemas.microsoft.com/office/powerpoint/2010/main" val="2959935826"/>
              </p:ext>
            </p:extLst>
          </p:nvPr>
        </p:nvGraphicFramePr>
        <p:xfrm>
          <a:off x="-2" y="5355001"/>
          <a:ext cx="12192001" cy="1005840"/>
        </p:xfrm>
        <a:graphic>
          <a:graphicData uri="http://schemas.openxmlformats.org/drawingml/2006/table">
            <a:tbl>
              <a:tblPr firstRow="1" bandRow="1">
                <a:tableStyleId>{5C22544A-7EE6-4342-B048-85BDC9FD1C3A}</a:tableStyleId>
              </a:tblPr>
              <a:tblGrid>
                <a:gridCol w="977030"/>
                <a:gridCol w="1265129"/>
                <a:gridCol w="1227551"/>
                <a:gridCol w="1240076"/>
                <a:gridCol w="1215025"/>
                <a:gridCol w="1265129"/>
                <a:gridCol w="1277655"/>
                <a:gridCol w="1290180"/>
                <a:gridCol w="1271471"/>
                <a:gridCol w="1162755"/>
              </a:tblGrid>
              <a:tr h="701117">
                <a:tc>
                  <a:txBody>
                    <a:bodyPr/>
                    <a:lstStyle/>
                    <a:p>
                      <a:r>
                        <a:rPr lang="en-US" sz="1400" b="0" dirty="0" smtClean="0"/>
                        <a:t>Drilling method</a:t>
                      </a:r>
                      <a:endParaRPr lang="en-US" sz="1200" b="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air/water rotary +coring;  airlifted;</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air/water rotary +coring; </a:t>
                      </a:r>
                    </a:p>
                    <a:p>
                      <a:r>
                        <a:rPr lang="en-US" sz="1200" b="0" dirty="0" smtClean="0">
                          <a:solidFill>
                            <a:srgbClr val="C00000"/>
                          </a:solidFill>
                        </a:rPr>
                        <a:t>not developed</a:t>
                      </a:r>
                      <a:endParaRPr lang="en-US" sz="1200" b="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err="1" smtClean="0"/>
                        <a:t>wireline+coring</a:t>
                      </a:r>
                      <a:r>
                        <a:rPr lang="en-US" sz="1200" b="0" baseline="0" dirty="0" smtClean="0"/>
                        <a:t> (drilled with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C00000"/>
                          </a:solidFill>
                        </a:rPr>
                        <a:t>not developed</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err="1" smtClean="0"/>
                        <a:t>wireline+coring</a:t>
                      </a:r>
                      <a:r>
                        <a:rPr lang="en-US" sz="1200" b="0" baseline="0" dirty="0" smtClean="0"/>
                        <a:t> (drilled with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airlifted;</a:t>
                      </a: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err="1" smtClean="0"/>
                        <a:t>wireline+coring</a:t>
                      </a:r>
                      <a:r>
                        <a:rPr lang="en-US" sz="1200" b="0" baseline="0" dirty="0" smtClean="0"/>
                        <a:t> (drilled with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t>airlifted;</a:t>
                      </a:r>
                    </a:p>
                    <a:p>
                      <a:endParaRPr lang="en-US" sz="1200" dirty="0"/>
                    </a:p>
                  </a:txBody>
                  <a:tcPr/>
                </a:tc>
                <a:tc>
                  <a:txBody>
                    <a:bodyPr/>
                    <a:lstStyle/>
                    <a:p>
                      <a:r>
                        <a:rPr lang="en-US" sz="1200" b="0" dirty="0" smtClean="0"/>
                        <a:t>air/water rotary</a:t>
                      </a:r>
                      <a:r>
                        <a:rPr lang="en-US" sz="1200" b="0" baseline="0" dirty="0" smtClean="0"/>
                        <a:t> + </a:t>
                      </a:r>
                      <a:r>
                        <a:rPr lang="en-US" sz="1200" b="0" dirty="0" smtClean="0"/>
                        <a:t>downhole hammer</a:t>
                      </a:r>
                      <a:r>
                        <a:rPr lang="en-US" sz="1200" b="0" baseline="30000" dirty="0" smtClean="0"/>
                        <a:t>*3</a:t>
                      </a:r>
                    </a:p>
                    <a:p>
                      <a:r>
                        <a:rPr lang="en-US" sz="1200" b="0" baseline="0" dirty="0" smtClean="0"/>
                        <a:t>airlifted;</a:t>
                      </a:r>
                      <a:endParaRPr lang="en-US" sz="12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air/water rotary</a:t>
                      </a:r>
                      <a:r>
                        <a:rPr lang="en-US" sz="1200" b="0" baseline="0" dirty="0" smtClean="0"/>
                        <a:t> + </a:t>
                      </a:r>
                      <a:r>
                        <a:rPr lang="en-US" sz="1200" b="0" dirty="0" smtClean="0"/>
                        <a:t>downhole hammer; </a:t>
                      </a:r>
                      <a:r>
                        <a:rPr lang="en-US" sz="1200" b="0" baseline="0" dirty="0" smtClean="0"/>
                        <a:t>airlifted;</a:t>
                      </a:r>
                      <a:endParaRPr lang="en-US" sz="1200" b="0" dirty="0" smtClean="0"/>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air/water rotary</a:t>
                      </a:r>
                      <a:r>
                        <a:rPr lang="en-US" sz="1200" b="0" baseline="0" dirty="0" smtClean="0"/>
                        <a:t> + </a:t>
                      </a:r>
                      <a:r>
                        <a:rPr lang="en-US" sz="1200" b="0" dirty="0" smtClean="0"/>
                        <a:t>downhole hammer; </a:t>
                      </a:r>
                      <a:r>
                        <a:rPr lang="en-US" sz="1200" b="0" baseline="0" dirty="0" smtClean="0"/>
                        <a:t>airlifted;</a:t>
                      </a:r>
                      <a:endParaRPr lang="en-US" sz="1200" b="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air/water rotary</a:t>
                      </a:r>
                      <a:r>
                        <a:rPr lang="en-US" sz="1200" b="0" baseline="0" dirty="0" smtClean="0"/>
                        <a:t> + </a:t>
                      </a:r>
                      <a:r>
                        <a:rPr lang="en-US" sz="1200" b="0" dirty="0" smtClean="0"/>
                        <a:t>downhole hammer; </a:t>
                      </a:r>
                      <a:r>
                        <a:rPr lang="en-US" sz="1200" b="0" baseline="0" dirty="0" smtClean="0"/>
                        <a:t>airlifted;</a:t>
                      </a:r>
                      <a:endParaRPr lang="en-US" sz="1200" b="0" dirty="0" smtClean="0"/>
                    </a:p>
                  </a:txBody>
                  <a:tcPr/>
                </a:tc>
              </a:tr>
            </a:tbl>
          </a:graphicData>
        </a:graphic>
      </p:graphicFrame>
    </p:spTree>
    <p:extLst>
      <p:ext uri="{BB962C8B-B14F-4D97-AF65-F5344CB8AC3E}">
        <p14:creationId xmlns:p14="http://schemas.microsoft.com/office/powerpoint/2010/main" val="281200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678" y="1196414"/>
            <a:ext cx="7778936" cy="3170099"/>
          </a:xfrm>
          <a:prstGeom prst="rect">
            <a:avLst/>
          </a:prstGeom>
          <a:noFill/>
        </p:spPr>
        <p:txBody>
          <a:bodyPr wrap="square" rtlCol="0">
            <a:spAutoFit/>
          </a:bodyPr>
          <a:lstStyle/>
          <a:p>
            <a:pPr marL="457200" indent="-457200">
              <a:buFont typeface="Arial" panose="020B0604020202020204" pitchFamily="34" charset="0"/>
              <a:buChar char="•"/>
            </a:pPr>
            <a:r>
              <a:rPr lang="en-US" sz="2000" dirty="0" smtClean="0"/>
              <a:t>Numerous bedrock fractures, variable orientations, observed in cores &amp; logs;</a:t>
            </a:r>
          </a:p>
          <a:p>
            <a:pPr marL="457200" indent="-457200">
              <a:buFont typeface="Arial" panose="020B0604020202020204" pitchFamily="34" charset="0"/>
              <a:buChar char="•"/>
            </a:pPr>
            <a:endParaRPr lang="en-US" sz="1400" dirty="0" smtClean="0"/>
          </a:p>
          <a:p>
            <a:pPr marL="457200" indent="-457200">
              <a:buFont typeface="Arial" panose="020B0604020202020204" pitchFamily="34" charset="0"/>
              <a:buChar char="•"/>
            </a:pPr>
            <a:r>
              <a:rPr lang="en-US" sz="2000" dirty="0"/>
              <a:t>Short-term pumping </a:t>
            </a:r>
            <a:r>
              <a:rPr lang="en-US" sz="2000" dirty="0" smtClean="0"/>
              <a:t>tests (up to 44 </a:t>
            </a:r>
            <a:r>
              <a:rPr lang="en-US" sz="2000" dirty="0" err="1" smtClean="0"/>
              <a:t>hr</a:t>
            </a:r>
            <a:r>
              <a:rPr lang="en-US" sz="2000" dirty="0" smtClean="0"/>
              <a:t>): (1) low to </a:t>
            </a:r>
            <a:r>
              <a:rPr lang="en-US" sz="2000" dirty="0"/>
              <a:t>moderate productivity; </a:t>
            </a:r>
            <a:r>
              <a:rPr lang="en-US" sz="2000" dirty="0" smtClean="0"/>
              <a:t>(2) fresh </a:t>
            </a:r>
            <a:r>
              <a:rPr lang="en-US" sz="2000" dirty="0"/>
              <a:t>water (TDS&lt;150 mg/l</a:t>
            </a:r>
            <a:r>
              <a:rPr lang="en-US" sz="2000" dirty="0" smtClean="0"/>
              <a:t>); (3) a few wells </a:t>
            </a:r>
            <a:r>
              <a:rPr lang="en-US" sz="2000" dirty="0"/>
              <a:t>produced suspended sediments (granite minerals &amp; clay);</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smtClean="0"/>
          </a:p>
        </p:txBody>
      </p:sp>
      <p:pic>
        <p:nvPicPr>
          <p:cNvPr id="7" name="Picture 6"/>
          <p:cNvPicPr>
            <a:picLocks noChangeAspect="1"/>
          </p:cNvPicPr>
          <p:nvPr/>
        </p:nvPicPr>
        <p:blipFill>
          <a:blip r:embed="rId3"/>
          <a:stretch>
            <a:fillRect/>
          </a:stretch>
        </p:blipFill>
        <p:spPr>
          <a:xfrm>
            <a:off x="7956568" y="1838764"/>
            <a:ext cx="3696843" cy="2504666"/>
          </a:xfrm>
          <a:prstGeom prst="rect">
            <a:avLst/>
          </a:prstGeom>
        </p:spPr>
      </p:pic>
      <p:sp>
        <p:nvSpPr>
          <p:cNvPr id="10" name="Title 1"/>
          <p:cNvSpPr>
            <a:spLocks noGrp="1"/>
          </p:cNvSpPr>
          <p:nvPr>
            <p:ph type="title"/>
          </p:nvPr>
        </p:nvSpPr>
        <p:spPr>
          <a:xfrm>
            <a:off x="2947264" y="0"/>
            <a:ext cx="6256131" cy="1325563"/>
          </a:xfrm>
        </p:spPr>
        <p:txBody>
          <a:bodyPr>
            <a:normAutofit/>
          </a:bodyPr>
          <a:lstStyle/>
          <a:p>
            <a:r>
              <a:rPr lang="en-US" b="1" dirty="0" smtClean="0">
                <a:latin typeface="+mn-lt"/>
              </a:rPr>
              <a:t>Well Field Observations</a:t>
            </a:r>
            <a:endParaRPr lang="en-US" b="1" dirty="0">
              <a:latin typeface="+mn-lt"/>
            </a:endParaRPr>
          </a:p>
        </p:txBody>
      </p:sp>
      <p:sp>
        <p:nvSpPr>
          <p:cNvPr id="12" name="TextBox 11"/>
          <p:cNvSpPr txBox="1"/>
          <p:nvPr/>
        </p:nvSpPr>
        <p:spPr>
          <a:xfrm>
            <a:off x="7899225" y="4605039"/>
            <a:ext cx="4219623" cy="1015663"/>
          </a:xfrm>
          <a:prstGeom prst="rect">
            <a:avLst/>
          </a:prstGeom>
          <a:noFill/>
        </p:spPr>
        <p:txBody>
          <a:bodyPr wrap="square" rtlCol="0">
            <a:spAutoFit/>
          </a:bodyPr>
          <a:lstStyle/>
          <a:p>
            <a:pPr marL="285750" indent="-285750">
              <a:buFont typeface="Arial" panose="020B0604020202020204" pitchFamily="34" charset="0"/>
              <a:buChar char="•"/>
            </a:pPr>
            <a:r>
              <a:rPr lang="en-US" sz="2000" i="1" dirty="0" smtClean="0"/>
              <a:t>28 </a:t>
            </a:r>
            <a:r>
              <a:rPr lang="en-US" sz="2000" i="1" dirty="0" err="1" smtClean="0"/>
              <a:t>hr</a:t>
            </a:r>
            <a:r>
              <a:rPr lang="en-US" sz="2000" i="1" dirty="0"/>
              <a:t> </a:t>
            </a:r>
            <a:r>
              <a:rPr lang="en-US" sz="2000" i="1" dirty="0" smtClean="0"/>
              <a:t>pumping test @ 20 gpm;</a:t>
            </a:r>
          </a:p>
          <a:p>
            <a:pPr marL="285750" indent="-285750">
              <a:buFont typeface="Arial" panose="020B0604020202020204" pitchFamily="34" charset="0"/>
              <a:buChar char="•"/>
            </a:pPr>
            <a:r>
              <a:rPr lang="en-US" sz="2000" i="1" dirty="0" smtClean="0"/>
              <a:t>Total drawdown in BW4 is ~12 m;</a:t>
            </a:r>
          </a:p>
          <a:p>
            <a:pPr marL="285750" indent="-285750">
              <a:buFont typeface="Arial" panose="020B0604020202020204" pitchFamily="34" charset="0"/>
              <a:buChar char="•"/>
            </a:pPr>
            <a:r>
              <a:rPr lang="en-US" sz="2000" i="1" dirty="0" smtClean="0"/>
              <a:t>BW1, 60 m away, </a:t>
            </a:r>
            <a:r>
              <a:rPr lang="en-US" sz="2000" i="1" dirty="0" smtClean="0">
                <a:solidFill>
                  <a:srgbClr val="C00000"/>
                </a:solidFill>
              </a:rPr>
              <a:t>had</a:t>
            </a:r>
            <a:r>
              <a:rPr lang="en-US" sz="2000" i="1" dirty="0" smtClean="0"/>
              <a:t> </a:t>
            </a:r>
            <a:r>
              <a:rPr lang="en-US" sz="2000" i="1" dirty="0" smtClean="0">
                <a:solidFill>
                  <a:srgbClr val="C00000"/>
                </a:solidFill>
              </a:rPr>
              <a:t>no response</a:t>
            </a:r>
            <a:r>
              <a:rPr lang="en-US" sz="2000" i="1" dirty="0" smtClean="0"/>
              <a:t>;</a:t>
            </a:r>
            <a:endParaRPr lang="en-US" sz="2000" i="1" dirty="0"/>
          </a:p>
        </p:txBody>
      </p:sp>
      <p:sp>
        <p:nvSpPr>
          <p:cNvPr id="2" name="Rectangle 1"/>
          <p:cNvSpPr/>
          <p:nvPr/>
        </p:nvSpPr>
        <p:spPr>
          <a:xfrm>
            <a:off x="7744542" y="1634996"/>
            <a:ext cx="4223676" cy="39857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0678" y="3243127"/>
            <a:ext cx="7464129" cy="3724096"/>
          </a:xfrm>
          <a:prstGeom prst="rect">
            <a:avLst/>
          </a:prstGeom>
        </p:spPr>
        <p:txBody>
          <a:bodyPr wrap="square">
            <a:spAutoFit/>
          </a:bodyPr>
          <a:lstStyle/>
          <a:p>
            <a:pPr marL="457200" indent="-457200">
              <a:buFont typeface="Arial" panose="020B0604020202020204" pitchFamily="34" charset="0"/>
              <a:buChar char="•"/>
            </a:pPr>
            <a:r>
              <a:rPr lang="en-US" sz="2000" dirty="0" smtClean="0"/>
              <a:t>Slug tests (BW1-9): bedrock </a:t>
            </a:r>
            <a:r>
              <a:rPr lang="en-US" sz="2000" dirty="0"/>
              <a:t>equivalent </a:t>
            </a:r>
            <a:r>
              <a:rPr lang="en-US" sz="2000" i="1" dirty="0"/>
              <a:t>K</a:t>
            </a:r>
            <a:r>
              <a:rPr lang="en-US" sz="2000" i="1" baseline="-25000" dirty="0"/>
              <a:t>H</a:t>
            </a:r>
            <a:r>
              <a:rPr lang="en-US" sz="2000" dirty="0"/>
              <a:t>: 10</a:t>
            </a:r>
            <a:r>
              <a:rPr lang="en-US" sz="2000" baseline="30000" dirty="0"/>
              <a:t>-7</a:t>
            </a:r>
            <a:r>
              <a:rPr lang="en-US" sz="2000" dirty="0"/>
              <a:t>~10</a:t>
            </a:r>
            <a:r>
              <a:rPr lang="en-US" sz="2000" baseline="30000" dirty="0"/>
              <a:t>-4 </a:t>
            </a:r>
            <a:r>
              <a:rPr lang="en-US" sz="2000" dirty="0"/>
              <a:t>m/s (</a:t>
            </a:r>
            <a:r>
              <a:rPr lang="en-US" sz="2000" dirty="0" smtClean="0">
                <a:solidFill>
                  <a:srgbClr val="0000FF"/>
                </a:solidFill>
              </a:rPr>
              <a:t>fine-medium </a:t>
            </a:r>
            <a:r>
              <a:rPr lang="en-US" sz="2000" dirty="0">
                <a:solidFill>
                  <a:srgbClr val="0000FF"/>
                </a:solidFill>
              </a:rPr>
              <a:t>sand</a:t>
            </a:r>
            <a:r>
              <a:rPr lang="en-US" sz="2000" dirty="0"/>
              <a:t>);  </a:t>
            </a:r>
            <a:endParaRPr lang="en-US" sz="2000" dirty="0" smtClean="0"/>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000" dirty="0" err="1" smtClean="0"/>
              <a:t>FLUTe</a:t>
            </a:r>
            <a:r>
              <a:rPr lang="en-US" sz="2000" dirty="0" smtClean="0"/>
              <a:t> </a:t>
            </a:r>
            <a:r>
              <a:rPr lang="en-US" sz="2000" i="1" dirty="0" smtClean="0"/>
              <a:t>K</a:t>
            </a:r>
            <a:r>
              <a:rPr lang="en-US" sz="2000" dirty="0" smtClean="0"/>
              <a:t> profile (</a:t>
            </a:r>
            <a:r>
              <a:rPr lang="en-US" sz="2000" dirty="0" smtClean="0">
                <a:solidFill>
                  <a:srgbClr val="0000FF"/>
                </a:solidFill>
              </a:rPr>
              <a:t>BW 5, 6, 7</a:t>
            </a:r>
            <a:r>
              <a:rPr lang="en-US" sz="2000" dirty="0" smtClean="0"/>
              <a:t>): (1) 10</a:t>
            </a:r>
            <a:r>
              <a:rPr lang="en-US" sz="2000" baseline="30000" dirty="0" smtClean="0"/>
              <a:t>-8</a:t>
            </a:r>
            <a:r>
              <a:rPr lang="en-US" sz="2000" dirty="0" smtClean="0"/>
              <a:t>~10</a:t>
            </a:r>
            <a:r>
              <a:rPr lang="en-US" sz="2000" baseline="30000" dirty="0" smtClean="0"/>
              <a:t>-5 </a:t>
            </a:r>
            <a:r>
              <a:rPr lang="en-US" sz="2000" dirty="0" smtClean="0"/>
              <a:t>m/s; (2) hydraulically active zone down to 53 m depth;</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000" dirty="0" smtClean="0"/>
              <a:t>Mean bulk fracture porosity: 0.04%;</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000" dirty="0" smtClean="0"/>
              <a:t>Fracture (ambient) flow velocity: 0.4~80 m/day;</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2000" dirty="0" smtClean="0"/>
              <a:t>Cross-hole interference tests (</a:t>
            </a:r>
            <a:r>
              <a:rPr lang="en-US" sz="2000" dirty="0" smtClean="0">
                <a:solidFill>
                  <a:srgbClr val="FF0000"/>
                </a:solidFill>
              </a:rPr>
              <a:t>BW 1, 6, 7, 8</a:t>
            </a:r>
            <a:r>
              <a:rPr lang="en-US" sz="2000" dirty="0" smtClean="0"/>
              <a:t>): differential drawdowns for each test </a:t>
            </a:r>
            <a:r>
              <a:rPr lang="en-US" sz="2000" dirty="0" smtClean="0">
                <a:sym typeface="Wingdings" panose="05000000000000000000" pitchFamily="2" charset="2"/>
              </a:rPr>
              <a:t> strong heterogeneity</a:t>
            </a:r>
            <a:endParaRPr lang="en-US" sz="2000" dirty="0"/>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32434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P spid="2" grpId="0" animBg="1"/>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1477</Words>
  <Application>Microsoft Office PowerPoint</Application>
  <PresentationFormat>Widescreen</PresentationFormat>
  <Paragraphs>259</Paragraphs>
  <Slides>17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宋体</vt:lpstr>
      <vt:lpstr>宋体</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Field Observations</vt:lpstr>
      <vt:lpstr>PowerPoint Presentation</vt:lpstr>
      <vt:lpstr>BW 7 Test</vt:lpstr>
      <vt:lpstr>PowerPoint Presentation</vt:lpstr>
      <vt:lpstr>Recharge &amp; Discharge</vt:lpstr>
      <vt:lpstr>PowerPoint Presentation</vt:lpstr>
      <vt:lpstr>PowerPoint Presentation</vt:lpstr>
      <vt:lpstr>PowerPoint Presentation</vt:lpstr>
      <vt:lpstr>PowerPoint Presentation</vt:lpstr>
    </vt:vector>
  </TitlesOfParts>
  <Company>UWIT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 Zhang</dc:creator>
  <cp:lastModifiedBy>Ye Zhang</cp:lastModifiedBy>
  <cp:revision>125</cp:revision>
  <dcterms:created xsi:type="dcterms:W3CDTF">2016-09-07T20:06:23Z</dcterms:created>
  <dcterms:modified xsi:type="dcterms:W3CDTF">2018-02-06T23:04:31Z</dcterms:modified>
</cp:coreProperties>
</file>